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5" r:id="rId10"/>
    <p:sldId id="261" r:id="rId11"/>
    <p:sldId id="264" r:id="rId12"/>
    <p:sldId id="262" r:id="rId13"/>
    <p:sldId id="263" r:id="rId14"/>
    <p:sldId id="267" r:id="rId15"/>
    <p:sldId id="269" r:id="rId16"/>
    <p:sldId id="270" r:id="rId17"/>
    <p:sldId id="268" r:id="rId18"/>
    <p:sldId id="266" r:id="rId19"/>
    <p:sldId id="274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9260D1-217B-4279-B12F-89FD09C480F0}" v="24" dt="2021-11-16T08:47:51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江原 汐音" userId="620fb0d4-814e-4dd4-bcc8-3e92928e1b82" providerId="ADAL" clId="{999260D1-217B-4279-B12F-89FD09C480F0}"/>
    <pc:docChg chg="undo custSel addSld delSld modSld">
      <pc:chgData name="江原 汐音" userId="620fb0d4-814e-4dd4-bcc8-3e92928e1b82" providerId="ADAL" clId="{999260D1-217B-4279-B12F-89FD09C480F0}" dt="2021-11-16T08:47:57.039" v="1228"/>
      <pc:docMkLst>
        <pc:docMk/>
      </pc:docMkLst>
      <pc:sldChg chg="modSp mod">
        <pc:chgData name="江原 汐音" userId="620fb0d4-814e-4dd4-bcc8-3e92928e1b82" providerId="ADAL" clId="{999260D1-217B-4279-B12F-89FD09C480F0}" dt="2021-11-10T05:49:28.771" v="855" actId="1076"/>
        <pc:sldMkLst>
          <pc:docMk/>
          <pc:sldMk cId="316365919" sldId="256"/>
        </pc:sldMkLst>
        <pc:spChg chg="mod">
          <ac:chgData name="江原 汐音" userId="620fb0d4-814e-4dd4-bcc8-3e92928e1b82" providerId="ADAL" clId="{999260D1-217B-4279-B12F-89FD09C480F0}" dt="2021-11-10T05:49:28.771" v="855" actId="1076"/>
          <ac:spMkLst>
            <pc:docMk/>
            <pc:sldMk cId="316365919" sldId="256"/>
            <ac:spMk id="2" creationId="{13EB0CC8-125B-4EA9-9ACE-6918411F13D0}"/>
          </ac:spMkLst>
        </pc:spChg>
      </pc:sldChg>
      <pc:sldChg chg="addSp delSp modSp mod">
        <pc:chgData name="江原 汐音" userId="620fb0d4-814e-4dd4-bcc8-3e92928e1b82" providerId="ADAL" clId="{999260D1-217B-4279-B12F-89FD09C480F0}" dt="2021-11-09T04:07:31.492" v="337" actId="1076"/>
        <pc:sldMkLst>
          <pc:docMk/>
          <pc:sldMk cId="3655398333" sldId="257"/>
        </pc:sldMkLst>
        <pc:spChg chg="mod">
          <ac:chgData name="江原 汐音" userId="620fb0d4-814e-4dd4-bcc8-3e92928e1b82" providerId="ADAL" clId="{999260D1-217B-4279-B12F-89FD09C480F0}" dt="2021-11-08T11:02:32.494" v="6" actId="1076"/>
          <ac:spMkLst>
            <pc:docMk/>
            <pc:sldMk cId="3655398333" sldId="257"/>
            <ac:spMk id="2" creationId="{81AFD16E-CB9B-46E0-86E9-134C1B815B15}"/>
          </ac:spMkLst>
        </pc:spChg>
        <pc:spChg chg="del mod">
          <ac:chgData name="江原 汐音" userId="620fb0d4-814e-4dd4-bcc8-3e92928e1b82" providerId="ADAL" clId="{999260D1-217B-4279-B12F-89FD09C480F0}" dt="2021-11-08T11:02:07.215" v="1"/>
          <ac:spMkLst>
            <pc:docMk/>
            <pc:sldMk cId="3655398333" sldId="257"/>
            <ac:spMk id="3" creationId="{8D3DF5C1-BF32-4C74-AE19-8718CA8E8B29}"/>
          </ac:spMkLst>
        </pc:spChg>
        <pc:spChg chg="add mod">
          <ac:chgData name="江原 汐音" userId="620fb0d4-814e-4dd4-bcc8-3e92928e1b82" providerId="ADAL" clId="{999260D1-217B-4279-B12F-89FD09C480F0}" dt="2021-11-09T04:07:31.492" v="337" actId="1076"/>
          <ac:spMkLst>
            <pc:docMk/>
            <pc:sldMk cId="3655398333" sldId="257"/>
            <ac:spMk id="5" creationId="{247D01E8-11C6-4576-B6A6-3A7EC68F3936}"/>
          </ac:spMkLst>
        </pc:spChg>
        <pc:picChg chg="add mod">
          <ac:chgData name="江原 汐音" userId="620fb0d4-814e-4dd4-bcc8-3e92928e1b82" providerId="ADAL" clId="{999260D1-217B-4279-B12F-89FD09C480F0}" dt="2021-11-08T11:02:40.425" v="7" actId="1076"/>
          <ac:picMkLst>
            <pc:docMk/>
            <pc:sldMk cId="3655398333" sldId="257"/>
            <ac:picMk id="4" creationId="{DE7ECC7D-F7D5-49C3-99A2-5E524D9F0041}"/>
          </ac:picMkLst>
        </pc:picChg>
      </pc:sldChg>
      <pc:sldChg chg="addSp delSp modSp mod">
        <pc:chgData name="江原 汐音" userId="620fb0d4-814e-4dd4-bcc8-3e92928e1b82" providerId="ADAL" clId="{999260D1-217B-4279-B12F-89FD09C480F0}" dt="2021-11-08T11:09:07.469" v="26" actId="1076"/>
        <pc:sldMkLst>
          <pc:docMk/>
          <pc:sldMk cId="4151820535" sldId="258"/>
        </pc:sldMkLst>
        <pc:spChg chg="mod">
          <ac:chgData name="江原 汐音" userId="620fb0d4-814e-4dd4-bcc8-3e92928e1b82" providerId="ADAL" clId="{999260D1-217B-4279-B12F-89FD09C480F0}" dt="2021-11-08T11:06:08.356" v="20" actId="1076"/>
          <ac:spMkLst>
            <pc:docMk/>
            <pc:sldMk cId="4151820535" sldId="258"/>
            <ac:spMk id="2" creationId="{81AFD16E-CB9B-46E0-86E9-134C1B815B15}"/>
          </ac:spMkLst>
        </pc:spChg>
        <pc:spChg chg="del mod">
          <ac:chgData name="江原 汐音" userId="620fb0d4-814e-4dd4-bcc8-3e92928e1b82" providerId="ADAL" clId="{999260D1-217B-4279-B12F-89FD09C480F0}" dt="2021-11-08T11:05:55.538" v="15"/>
          <ac:spMkLst>
            <pc:docMk/>
            <pc:sldMk cId="4151820535" sldId="258"/>
            <ac:spMk id="3" creationId="{8D3DF5C1-BF32-4C74-AE19-8718CA8E8B29}"/>
          </ac:spMkLst>
        </pc:spChg>
        <pc:spChg chg="add mod">
          <ac:chgData name="江原 汐音" userId="620fb0d4-814e-4dd4-bcc8-3e92928e1b82" providerId="ADAL" clId="{999260D1-217B-4279-B12F-89FD09C480F0}" dt="2021-11-08T11:09:07.469" v="26" actId="1076"/>
          <ac:spMkLst>
            <pc:docMk/>
            <pc:sldMk cId="4151820535" sldId="258"/>
            <ac:spMk id="5" creationId="{1ED99985-D7E6-4A36-8A2D-51C80C175D66}"/>
          </ac:spMkLst>
        </pc:spChg>
        <pc:picChg chg="add mod">
          <ac:chgData name="江原 汐音" userId="620fb0d4-814e-4dd4-bcc8-3e92928e1b82" providerId="ADAL" clId="{999260D1-217B-4279-B12F-89FD09C480F0}" dt="2021-11-08T11:06:11.718" v="21" actId="1076"/>
          <ac:picMkLst>
            <pc:docMk/>
            <pc:sldMk cId="4151820535" sldId="258"/>
            <ac:picMk id="4" creationId="{53BDB650-847B-41F6-9245-536EBCFBC6D3}"/>
          </ac:picMkLst>
        </pc:picChg>
      </pc:sldChg>
      <pc:sldChg chg="addSp delSp modSp mod">
        <pc:chgData name="江原 汐音" userId="620fb0d4-814e-4dd4-bcc8-3e92928e1b82" providerId="ADAL" clId="{999260D1-217B-4279-B12F-89FD09C480F0}" dt="2021-11-08T11:29:36.456" v="37" actId="1076"/>
        <pc:sldMkLst>
          <pc:docMk/>
          <pc:sldMk cId="2386240652" sldId="259"/>
        </pc:sldMkLst>
        <pc:spChg chg="mod">
          <ac:chgData name="江原 汐音" userId="620fb0d4-814e-4dd4-bcc8-3e92928e1b82" providerId="ADAL" clId="{999260D1-217B-4279-B12F-89FD09C480F0}" dt="2021-11-08T11:28:27.371" v="30" actId="1076"/>
          <ac:spMkLst>
            <pc:docMk/>
            <pc:sldMk cId="2386240652" sldId="259"/>
            <ac:spMk id="2" creationId="{25FA3594-E477-480B-9030-69C49EF9CC4B}"/>
          </ac:spMkLst>
        </pc:spChg>
        <pc:spChg chg="del">
          <ac:chgData name="江原 汐音" userId="620fb0d4-814e-4dd4-bcc8-3e92928e1b82" providerId="ADAL" clId="{999260D1-217B-4279-B12F-89FD09C480F0}" dt="2021-11-08T11:28:16.833" v="27"/>
          <ac:spMkLst>
            <pc:docMk/>
            <pc:sldMk cId="2386240652" sldId="259"/>
            <ac:spMk id="3" creationId="{A96FCC3A-D03F-44D9-88A8-F510AEFB9434}"/>
          </ac:spMkLst>
        </pc:spChg>
        <pc:spChg chg="add mod">
          <ac:chgData name="江原 汐音" userId="620fb0d4-814e-4dd4-bcc8-3e92928e1b82" providerId="ADAL" clId="{999260D1-217B-4279-B12F-89FD09C480F0}" dt="2021-11-08T11:29:36.456" v="37" actId="1076"/>
          <ac:spMkLst>
            <pc:docMk/>
            <pc:sldMk cId="2386240652" sldId="259"/>
            <ac:spMk id="5" creationId="{C4A5323D-986F-433F-8193-7BDF574E3C28}"/>
          </ac:spMkLst>
        </pc:spChg>
        <pc:picChg chg="add mod">
          <ac:chgData name="江原 汐音" userId="620fb0d4-814e-4dd4-bcc8-3e92928e1b82" providerId="ADAL" clId="{999260D1-217B-4279-B12F-89FD09C480F0}" dt="2021-11-08T11:28:34.741" v="33" actId="1076"/>
          <ac:picMkLst>
            <pc:docMk/>
            <pc:sldMk cId="2386240652" sldId="259"/>
            <ac:picMk id="4" creationId="{4122D861-02EE-4858-B7C7-306CAF97B085}"/>
          </ac:picMkLst>
        </pc:picChg>
      </pc:sldChg>
      <pc:sldChg chg="addSp delSp mod">
        <pc:chgData name="江原 汐音" userId="620fb0d4-814e-4dd4-bcc8-3e92928e1b82" providerId="ADAL" clId="{999260D1-217B-4279-B12F-89FD09C480F0}" dt="2021-11-09T03:42:49.431" v="61" actId="22"/>
        <pc:sldMkLst>
          <pc:docMk/>
          <pc:sldMk cId="576148497" sldId="260"/>
        </pc:sldMkLst>
        <pc:spChg chg="add del">
          <ac:chgData name="江原 汐音" userId="620fb0d4-814e-4dd4-bcc8-3e92928e1b82" providerId="ADAL" clId="{999260D1-217B-4279-B12F-89FD09C480F0}" dt="2021-11-09T03:42:49.431" v="61" actId="22"/>
          <ac:spMkLst>
            <pc:docMk/>
            <pc:sldMk cId="576148497" sldId="260"/>
            <ac:spMk id="4" creationId="{0BE6BB6F-22E2-401E-927D-0B7FBEA89453}"/>
          </ac:spMkLst>
        </pc:spChg>
      </pc:sldChg>
      <pc:sldChg chg="addSp delSp modSp mod modAnim">
        <pc:chgData name="江原 汐音" userId="620fb0d4-814e-4dd4-bcc8-3e92928e1b82" providerId="ADAL" clId="{999260D1-217B-4279-B12F-89FD09C480F0}" dt="2021-11-08T11:38:16.405" v="40" actId="1076"/>
        <pc:sldMkLst>
          <pc:docMk/>
          <pc:sldMk cId="1270863106" sldId="261"/>
        </pc:sldMkLst>
        <pc:spChg chg="del">
          <ac:chgData name="江原 汐音" userId="620fb0d4-814e-4dd4-bcc8-3e92928e1b82" providerId="ADAL" clId="{999260D1-217B-4279-B12F-89FD09C480F0}" dt="2021-11-08T11:38:09.978" v="38"/>
          <ac:spMkLst>
            <pc:docMk/>
            <pc:sldMk cId="1270863106" sldId="261"/>
            <ac:spMk id="3" creationId="{671E74ED-01E9-473F-931E-A8C9CA35CBFB}"/>
          </ac:spMkLst>
        </pc:spChg>
        <pc:picChg chg="add mod">
          <ac:chgData name="江原 汐音" userId="620fb0d4-814e-4dd4-bcc8-3e92928e1b82" providerId="ADAL" clId="{999260D1-217B-4279-B12F-89FD09C480F0}" dt="2021-11-08T11:38:16.405" v="40" actId="1076"/>
          <ac:picMkLst>
            <pc:docMk/>
            <pc:sldMk cId="1270863106" sldId="261"/>
            <ac:picMk id="4" creationId="{D88B98E0-DE0D-4075-B3A1-95372119B263}"/>
          </ac:picMkLst>
        </pc:picChg>
      </pc:sldChg>
      <pc:sldChg chg="addSp delSp modSp mod">
        <pc:chgData name="江原 汐音" userId="620fb0d4-814e-4dd4-bcc8-3e92928e1b82" providerId="ADAL" clId="{999260D1-217B-4279-B12F-89FD09C480F0}" dt="2021-11-09T01:23:21.148" v="59" actId="1076"/>
        <pc:sldMkLst>
          <pc:docMk/>
          <pc:sldMk cId="1252213739" sldId="262"/>
        </pc:sldMkLst>
        <pc:spChg chg="mod">
          <ac:chgData name="江原 汐音" userId="620fb0d4-814e-4dd4-bcc8-3e92928e1b82" providerId="ADAL" clId="{999260D1-217B-4279-B12F-89FD09C480F0}" dt="2021-11-09T01:23:14.857" v="57" actId="1076"/>
          <ac:spMkLst>
            <pc:docMk/>
            <pc:sldMk cId="1252213739" sldId="262"/>
            <ac:spMk id="2" creationId="{62F9B7FD-6E67-4CAA-870B-BBCF1BEA800D}"/>
          </ac:spMkLst>
        </pc:spChg>
        <pc:spChg chg="del">
          <ac:chgData name="江原 汐音" userId="620fb0d4-814e-4dd4-bcc8-3e92928e1b82" providerId="ADAL" clId="{999260D1-217B-4279-B12F-89FD09C480F0}" dt="2021-11-09T01:23:00.384" v="53"/>
          <ac:spMkLst>
            <pc:docMk/>
            <pc:sldMk cId="1252213739" sldId="262"/>
            <ac:spMk id="3" creationId="{671E74ED-01E9-473F-931E-A8C9CA35CBFB}"/>
          </ac:spMkLst>
        </pc:spChg>
        <pc:picChg chg="add mod">
          <ac:chgData name="江原 汐音" userId="620fb0d4-814e-4dd4-bcc8-3e92928e1b82" providerId="ADAL" clId="{999260D1-217B-4279-B12F-89FD09C480F0}" dt="2021-11-09T01:23:21.148" v="59" actId="1076"/>
          <ac:picMkLst>
            <pc:docMk/>
            <pc:sldMk cId="1252213739" sldId="262"/>
            <ac:picMk id="4" creationId="{C1B9E7BF-49AB-4910-94D8-6CE0E84C8E8E}"/>
          </ac:picMkLst>
        </pc:picChg>
      </pc:sldChg>
      <pc:sldChg chg="addSp delSp modSp mod">
        <pc:chgData name="江原 汐音" userId="620fb0d4-814e-4dd4-bcc8-3e92928e1b82" providerId="ADAL" clId="{999260D1-217B-4279-B12F-89FD09C480F0}" dt="2021-11-09T04:05:32.578" v="331" actId="1076"/>
        <pc:sldMkLst>
          <pc:docMk/>
          <pc:sldMk cId="2706368575" sldId="263"/>
        </pc:sldMkLst>
        <pc:spChg chg="del">
          <ac:chgData name="江原 汐音" userId="620fb0d4-814e-4dd4-bcc8-3e92928e1b82" providerId="ADAL" clId="{999260D1-217B-4279-B12F-89FD09C480F0}" dt="2021-11-09T04:04:09.747" v="323"/>
          <ac:spMkLst>
            <pc:docMk/>
            <pc:sldMk cId="2706368575" sldId="263"/>
            <ac:spMk id="3" creationId="{671E74ED-01E9-473F-931E-A8C9CA35CBFB}"/>
          </ac:spMkLst>
        </pc:spChg>
        <pc:picChg chg="add mod">
          <ac:chgData name="江原 汐音" userId="620fb0d4-814e-4dd4-bcc8-3e92928e1b82" providerId="ADAL" clId="{999260D1-217B-4279-B12F-89FD09C480F0}" dt="2021-11-09T04:04:16.836" v="326" actId="1076"/>
          <ac:picMkLst>
            <pc:docMk/>
            <pc:sldMk cId="2706368575" sldId="263"/>
            <ac:picMk id="4" creationId="{849E3FF6-2664-483E-BAF9-37D2B6C8120D}"/>
          </ac:picMkLst>
        </pc:picChg>
        <pc:picChg chg="add mod">
          <ac:chgData name="江原 汐音" userId="620fb0d4-814e-4dd4-bcc8-3e92928e1b82" providerId="ADAL" clId="{999260D1-217B-4279-B12F-89FD09C480F0}" dt="2021-11-09T04:05:32.578" v="331" actId="1076"/>
          <ac:picMkLst>
            <pc:docMk/>
            <pc:sldMk cId="2706368575" sldId="263"/>
            <ac:picMk id="5" creationId="{5A444B2F-D632-4F17-B667-08C03A582159}"/>
          </ac:picMkLst>
        </pc:picChg>
      </pc:sldChg>
      <pc:sldChg chg="addSp delSp modSp mod">
        <pc:chgData name="江原 汐音" userId="620fb0d4-814e-4dd4-bcc8-3e92928e1b82" providerId="ADAL" clId="{999260D1-217B-4279-B12F-89FD09C480F0}" dt="2021-11-09T01:18:01.016" v="52" actId="1076"/>
        <pc:sldMkLst>
          <pc:docMk/>
          <pc:sldMk cId="1196684011" sldId="264"/>
        </pc:sldMkLst>
        <pc:spChg chg="del mod">
          <ac:chgData name="江原 汐音" userId="620fb0d4-814e-4dd4-bcc8-3e92928e1b82" providerId="ADAL" clId="{999260D1-217B-4279-B12F-89FD09C480F0}" dt="2021-11-09T01:17:47.355" v="49" actId="478"/>
          <ac:spMkLst>
            <pc:docMk/>
            <pc:sldMk cId="1196684011" sldId="264"/>
            <ac:spMk id="2" creationId="{62F9B7FD-6E67-4CAA-870B-BBCF1BEA800D}"/>
          </ac:spMkLst>
        </pc:spChg>
        <pc:spChg chg="del">
          <ac:chgData name="江原 汐音" userId="620fb0d4-814e-4dd4-bcc8-3e92928e1b82" providerId="ADAL" clId="{999260D1-217B-4279-B12F-89FD09C480F0}" dt="2021-11-09T01:16:47.033" v="41"/>
          <ac:spMkLst>
            <pc:docMk/>
            <pc:sldMk cId="1196684011" sldId="264"/>
            <ac:spMk id="3" creationId="{671E74ED-01E9-473F-931E-A8C9CA35CBFB}"/>
          </ac:spMkLst>
        </pc:spChg>
        <pc:spChg chg="add del mod">
          <ac:chgData name="江原 汐音" userId="620fb0d4-814e-4dd4-bcc8-3e92928e1b82" providerId="ADAL" clId="{999260D1-217B-4279-B12F-89FD09C480F0}" dt="2021-11-09T01:17:51.017" v="50" actId="478"/>
          <ac:spMkLst>
            <pc:docMk/>
            <pc:sldMk cId="1196684011" sldId="264"/>
            <ac:spMk id="6" creationId="{EB0D7011-3D20-4753-8EB5-5D8CBA94B2AA}"/>
          </ac:spMkLst>
        </pc:spChg>
        <pc:picChg chg="add mod">
          <ac:chgData name="江原 汐音" userId="620fb0d4-814e-4dd4-bcc8-3e92928e1b82" providerId="ADAL" clId="{999260D1-217B-4279-B12F-89FD09C480F0}" dt="2021-11-09T01:18:01.016" v="52" actId="1076"/>
          <ac:picMkLst>
            <pc:docMk/>
            <pc:sldMk cId="1196684011" sldId="264"/>
            <ac:picMk id="4" creationId="{ECA5BC66-FAEF-4804-B79F-69CD2ADC6BFB}"/>
          </ac:picMkLst>
        </pc:picChg>
      </pc:sldChg>
      <pc:sldChg chg="addSp modSp new mod">
        <pc:chgData name="江原 汐音" userId="620fb0d4-814e-4dd4-bcc8-3e92928e1b82" providerId="ADAL" clId="{999260D1-217B-4279-B12F-89FD09C480F0}" dt="2021-11-10T00:42:17.234" v="529" actId="20577"/>
        <pc:sldMkLst>
          <pc:docMk/>
          <pc:sldMk cId="2274652920" sldId="265"/>
        </pc:sldMkLst>
        <pc:spChg chg="mod">
          <ac:chgData name="江原 汐音" userId="620fb0d4-814e-4dd4-bcc8-3e92928e1b82" providerId="ADAL" clId="{999260D1-217B-4279-B12F-89FD09C480F0}" dt="2021-11-09T04:01:04.248" v="321" actId="1076"/>
          <ac:spMkLst>
            <pc:docMk/>
            <pc:sldMk cId="2274652920" sldId="265"/>
            <ac:spMk id="2" creationId="{C02F3190-E94C-4652-BA23-B7BB64CC2973}"/>
          </ac:spMkLst>
        </pc:spChg>
        <pc:spChg chg="mod">
          <ac:chgData name="江原 汐音" userId="620fb0d4-814e-4dd4-bcc8-3e92928e1b82" providerId="ADAL" clId="{999260D1-217B-4279-B12F-89FD09C480F0}" dt="2021-11-09T04:12:33.871" v="402" actId="1076"/>
          <ac:spMkLst>
            <pc:docMk/>
            <pc:sldMk cId="2274652920" sldId="265"/>
            <ac:spMk id="3" creationId="{53773CA8-7A0C-48F0-BC7B-109AB2F94CB4}"/>
          </ac:spMkLst>
        </pc:spChg>
        <pc:spChg chg="add mod">
          <ac:chgData name="江原 汐音" userId="620fb0d4-814e-4dd4-bcc8-3e92928e1b82" providerId="ADAL" clId="{999260D1-217B-4279-B12F-89FD09C480F0}" dt="2021-11-10T00:42:17.234" v="529" actId="20577"/>
          <ac:spMkLst>
            <pc:docMk/>
            <pc:sldMk cId="2274652920" sldId="265"/>
            <ac:spMk id="5" creationId="{5A55ABA9-460A-4B7E-BAE2-6F3249231A4C}"/>
          </ac:spMkLst>
        </pc:spChg>
        <pc:picChg chg="add mod">
          <ac:chgData name="江原 汐音" userId="620fb0d4-814e-4dd4-bcc8-3e92928e1b82" providerId="ADAL" clId="{999260D1-217B-4279-B12F-89FD09C480F0}" dt="2021-11-09T04:01:09.286" v="322" actId="1076"/>
          <ac:picMkLst>
            <pc:docMk/>
            <pc:sldMk cId="2274652920" sldId="265"/>
            <ac:picMk id="4" creationId="{190596F0-B635-46A1-9818-0D7D3780B5AC}"/>
          </ac:picMkLst>
        </pc:picChg>
      </pc:sldChg>
      <pc:sldChg chg="delSp modSp new mod">
        <pc:chgData name="江原 汐音" userId="620fb0d4-814e-4dd4-bcc8-3e92928e1b82" providerId="ADAL" clId="{999260D1-217B-4279-B12F-89FD09C480F0}" dt="2021-11-16T08:47:57.039" v="1228"/>
        <pc:sldMkLst>
          <pc:docMk/>
          <pc:sldMk cId="3467681324" sldId="266"/>
        </pc:sldMkLst>
        <pc:spChg chg="del">
          <ac:chgData name="江原 汐音" userId="620fb0d4-814e-4dd4-bcc8-3e92928e1b82" providerId="ADAL" clId="{999260D1-217B-4279-B12F-89FD09C480F0}" dt="2021-11-09T04:07:14.928" v="333" actId="478"/>
          <ac:spMkLst>
            <pc:docMk/>
            <pc:sldMk cId="3467681324" sldId="266"/>
            <ac:spMk id="2" creationId="{1BE18329-6BC6-4A21-85EE-246816055C17}"/>
          </ac:spMkLst>
        </pc:spChg>
        <pc:spChg chg="mod">
          <ac:chgData name="江原 汐音" userId="620fb0d4-814e-4dd4-bcc8-3e92928e1b82" providerId="ADAL" clId="{999260D1-217B-4279-B12F-89FD09C480F0}" dt="2021-11-16T08:47:57.039" v="1228"/>
          <ac:spMkLst>
            <pc:docMk/>
            <pc:sldMk cId="3467681324" sldId="266"/>
            <ac:spMk id="3" creationId="{35FB8E41-877D-4B55-82B2-0B0D049E7260}"/>
          </ac:spMkLst>
        </pc:spChg>
      </pc:sldChg>
      <pc:sldChg chg="delSp modSp new mod">
        <pc:chgData name="江原 汐音" userId="620fb0d4-814e-4dd4-bcc8-3e92928e1b82" providerId="ADAL" clId="{999260D1-217B-4279-B12F-89FD09C480F0}" dt="2021-11-09T04:15:24.045" v="527" actId="2710"/>
        <pc:sldMkLst>
          <pc:docMk/>
          <pc:sldMk cId="379992529" sldId="267"/>
        </pc:sldMkLst>
        <pc:spChg chg="mod">
          <ac:chgData name="江原 汐音" userId="620fb0d4-814e-4dd4-bcc8-3e92928e1b82" providerId="ADAL" clId="{999260D1-217B-4279-B12F-89FD09C480F0}" dt="2021-11-09T04:15:24.045" v="527" actId="2710"/>
          <ac:spMkLst>
            <pc:docMk/>
            <pc:sldMk cId="379992529" sldId="267"/>
            <ac:spMk id="2" creationId="{E71B51E5-0EE3-4AC9-A7D5-4EAB593E70DA}"/>
          </ac:spMkLst>
        </pc:spChg>
        <pc:spChg chg="del">
          <ac:chgData name="江原 汐音" userId="620fb0d4-814e-4dd4-bcc8-3e92928e1b82" providerId="ADAL" clId="{999260D1-217B-4279-B12F-89FD09C480F0}" dt="2021-11-09T04:12:00.072" v="357" actId="478"/>
          <ac:spMkLst>
            <pc:docMk/>
            <pc:sldMk cId="379992529" sldId="267"/>
            <ac:spMk id="3" creationId="{62F80785-D835-4BDC-AFCB-DB0227E2970D}"/>
          </ac:spMkLst>
        </pc:spChg>
      </pc:sldChg>
      <pc:sldChg chg="modSp new mod">
        <pc:chgData name="江原 汐音" userId="620fb0d4-814e-4dd4-bcc8-3e92928e1b82" providerId="ADAL" clId="{999260D1-217B-4279-B12F-89FD09C480F0}" dt="2021-11-10T05:48:05.769" v="806" actId="1076"/>
        <pc:sldMkLst>
          <pc:docMk/>
          <pc:sldMk cId="4289604143" sldId="268"/>
        </pc:sldMkLst>
        <pc:spChg chg="mod">
          <ac:chgData name="江原 汐音" userId="620fb0d4-814e-4dd4-bcc8-3e92928e1b82" providerId="ADAL" clId="{999260D1-217B-4279-B12F-89FD09C480F0}" dt="2021-11-10T05:44:31.467" v="546" actId="1076"/>
          <ac:spMkLst>
            <pc:docMk/>
            <pc:sldMk cId="4289604143" sldId="268"/>
            <ac:spMk id="2" creationId="{06D2D84D-A5E7-407A-A170-778F092F075F}"/>
          </ac:spMkLst>
        </pc:spChg>
        <pc:spChg chg="mod">
          <ac:chgData name="江原 汐音" userId="620fb0d4-814e-4dd4-bcc8-3e92928e1b82" providerId="ADAL" clId="{999260D1-217B-4279-B12F-89FD09C480F0}" dt="2021-11-10T05:48:05.769" v="806" actId="1076"/>
          <ac:spMkLst>
            <pc:docMk/>
            <pc:sldMk cId="4289604143" sldId="268"/>
            <ac:spMk id="3" creationId="{CE563CC7-F08F-4485-BF5E-BE7AA905BC65}"/>
          </ac:spMkLst>
        </pc:spChg>
      </pc:sldChg>
      <pc:sldChg chg="modSp new mod">
        <pc:chgData name="江原 汐音" userId="620fb0d4-814e-4dd4-bcc8-3e92928e1b82" providerId="ADAL" clId="{999260D1-217B-4279-B12F-89FD09C480F0}" dt="2021-11-10T05:58:15.495" v="1200" actId="27636"/>
        <pc:sldMkLst>
          <pc:docMk/>
          <pc:sldMk cId="1831805734" sldId="269"/>
        </pc:sldMkLst>
        <pc:spChg chg="mod">
          <ac:chgData name="江原 汐音" userId="620fb0d4-814e-4dd4-bcc8-3e92928e1b82" providerId="ADAL" clId="{999260D1-217B-4279-B12F-89FD09C480F0}" dt="2021-11-10T05:57:56.947" v="1193" actId="1076"/>
          <ac:spMkLst>
            <pc:docMk/>
            <pc:sldMk cId="1831805734" sldId="269"/>
            <ac:spMk id="2" creationId="{98DE1CD3-0268-4C44-B719-5EEBE33D4124}"/>
          </ac:spMkLst>
        </pc:spChg>
        <pc:spChg chg="mod">
          <ac:chgData name="江原 汐音" userId="620fb0d4-814e-4dd4-bcc8-3e92928e1b82" providerId="ADAL" clId="{999260D1-217B-4279-B12F-89FD09C480F0}" dt="2021-11-10T05:58:15.495" v="1200" actId="27636"/>
          <ac:spMkLst>
            <pc:docMk/>
            <pc:sldMk cId="1831805734" sldId="269"/>
            <ac:spMk id="3" creationId="{35352CB9-E838-413A-A95F-A83BC0888BD7}"/>
          </ac:spMkLst>
        </pc:spChg>
      </pc:sldChg>
      <pc:sldChg chg="addSp delSp modSp new mod">
        <pc:chgData name="江原 汐音" userId="620fb0d4-814e-4dd4-bcc8-3e92928e1b82" providerId="ADAL" clId="{999260D1-217B-4279-B12F-89FD09C480F0}" dt="2021-11-16T08:47:41.556" v="1223" actId="1076"/>
        <pc:sldMkLst>
          <pc:docMk/>
          <pc:sldMk cId="882971929" sldId="270"/>
        </pc:sldMkLst>
        <pc:spChg chg="mod">
          <ac:chgData name="江原 汐音" userId="620fb0d4-814e-4dd4-bcc8-3e92928e1b82" providerId="ADAL" clId="{999260D1-217B-4279-B12F-89FD09C480F0}" dt="2021-11-16T08:44:34.644" v="1215" actId="20577"/>
          <ac:spMkLst>
            <pc:docMk/>
            <pc:sldMk cId="882971929" sldId="270"/>
            <ac:spMk id="2" creationId="{0B8C8EEF-D9C8-4449-96DF-4A974530107B}"/>
          </ac:spMkLst>
        </pc:spChg>
        <pc:spChg chg="del">
          <ac:chgData name="江原 汐音" userId="620fb0d4-814e-4dd4-bcc8-3e92928e1b82" providerId="ADAL" clId="{999260D1-217B-4279-B12F-89FD09C480F0}" dt="2021-11-16T08:46:58.171" v="1216"/>
          <ac:spMkLst>
            <pc:docMk/>
            <pc:sldMk cId="882971929" sldId="270"/>
            <ac:spMk id="3" creationId="{0BD457C9-CA56-4C0F-BC41-40F24FB4EA0D}"/>
          </ac:spMkLst>
        </pc:spChg>
        <pc:spChg chg="add mod">
          <ac:chgData name="江原 汐音" userId="620fb0d4-814e-4dd4-bcc8-3e92928e1b82" providerId="ADAL" clId="{999260D1-217B-4279-B12F-89FD09C480F0}" dt="2021-11-16T08:47:41.556" v="1223" actId="1076"/>
          <ac:spMkLst>
            <pc:docMk/>
            <pc:sldMk cId="882971929" sldId="270"/>
            <ac:spMk id="5" creationId="{F7618024-106E-41F8-88F8-97D7904F2F9A}"/>
          </ac:spMkLst>
        </pc:spChg>
        <pc:picChg chg="add mod">
          <ac:chgData name="江原 汐音" userId="620fb0d4-814e-4dd4-bcc8-3e92928e1b82" providerId="ADAL" clId="{999260D1-217B-4279-B12F-89FD09C480F0}" dt="2021-11-16T08:47:07.710" v="1219" actId="1076"/>
          <ac:picMkLst>
            <pc:docMk/>
            <pc:sldMk cId="882971929" sldId="270"/>
            <ac:picMk id="4" creationId="{D02E37DA-29A0-4931-A1B8-BA4474BE3A86}"/>
          </ac:picMkLst>
        </pc:picChg>
      </pc:sldChg>
      <pc:sldChg chg="del">
        <pc:chgData name="江原 汐音" userId="620fb0d4-814e-4dd4-bcc8-3e92928e1b82" providerId="ADAL" clId="{999260D1-217B-4279-B12F-89FD09C480F0}" dt="2021-11-16T08:44:22.385" v="1201"/>
        <pc:sldMkLst>
          <pc:docMk/>
          <pc:sldMk cId="2660470951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2409B2-BF36-4EAA-B63E-576BAD906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1F7910C-4FED-49FF-926B-388CAFBFB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13FE5D-B38D-425C-B436-CFE94834F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0A82-FE59-4510-870E-C22AAF5D76FF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285148-74C2-41E3-8E0C-3442BAF90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077813-F735-45FD-8304-7EF9FD01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5AD8-9D55-4BD6-A0E7-BFB536D74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70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C8A30A-DB2D-4987-AAB6-7FCEF98B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3A1998-A3E2-414E-9E0E-816F37669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BF22FB-6CC8-40D6-A85E-75783C58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0A82-FE59-4510-870E-C22AAF5D76FF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958DD4-20F7-4CFE-9DDC-4FF753C6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D620AE-4CB6-489B-9278-C11CD6FF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5AD8-9D55-4BD6-A0E7-BFB536D74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82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A33FA10-96B5-4961-8BDD-D9F05AC892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B64B7C-6B0C-43DE-AD7D-9D18A4C78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BE5A65-EA5D-4588-A473-82EA37C3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0A82-FE59-4510-870E-C22AAF5D76FF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8D65CC-1E90-4244-85BF-0A69B8CA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0C99CA-D68E-4947-BE67-F43629B9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5AD8-9D55-4BD6-A0E7-BFB536D74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30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734DD3-F0CB-4585-93E7-B64D49FC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45B8EF-CCFA-44EB-84E4-347CFB8EF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3AD76D-471A-4FE8-8784-DE12F1D5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0A82-FE59-4510-870E-C22AAF5D76FF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C80360-CAC7-4B70-9D46-B67C6FE5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12D1C0-D9BF-4E4B-9B06-6B1BE9D2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5AD8-9D55-4BD6-A0E7-BFB536D74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46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51B097-69E1-4A75-8482-8ED97A9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D15125-CF56-4CCB-BF4F-3F7B2819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AF7EAE-D038-446D-9DD0-41AA865F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0A82-FE59-4510-870E-C22AAF5D76FF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1DF60F-2511-4DFB-8473-8B6767EA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250A53-687A-433F-A1B8-13BFCEBE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5AD8-9D55-4BD6-A0E7-BFB536D74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19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F4E3C5-53DA-4405-BAAC-05DA0DBB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A5EB14-E82F-47FD-94C6-0AE9BC5E6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7DD9A55-96F9-44EC-84E5-A210BE37D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02CF06-36D6-476E-975E-E3EE076B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0A82-FE59-4510-870E-C22AAF5D76FF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11264E-A3B6-46DA-9BA1-5FEF26BC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3D0FC3-4A5C-4A75-BA52-7FA88383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5AD8-9D55-4BD6-A0E7-BFB536D74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92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F82321-1114-4A36-82C6-A83461309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F02E84-5AE1-4ADA-B549-C2EC1E83E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B5805E-C8C9-4843-9B7D-540CB8991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D8227FE-7328-4DAA-A60E-BF3E34258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A391E8E-B1A7-4C20-9A4D-D55249B36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CFF06C4-7533-4CEF-BDD3-DE7A4D1E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0A82-FE59-4510-870E-C22AAF5D76FF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3161425-50B3-4B64-A474-595A9244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DEAE185-3BC6-444F-8F30-99A86312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5AD8-9D55-4BD6-A0E7-BFB536D74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6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781AD7-07ED-436C-95C4-63DBCBDC5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BD2E8C-00DF-4C95-836C-3635C939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0A82-FE59-4510-870E-C22AAF5D76FF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F92759-761B-4260-99F2-72AA5A9B1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ED6CA0-1CD9-4BA1-98EC-5CF6FB32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5AD8-9D55-4BD6-A0E7-BFB536D74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50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A152357-5045-4E2F-A0F9-135B7075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0A82-FE59-4510-870E-C22AAF5D76FF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D248EA8-6A36-41C5-B389-F298C69D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6BF086-A4DA-49D3-BAD7-CDB27A7BE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5AD8-9D55-4BD6-A0E7-BFB536D74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09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41344B-0D76-41CD-BB76-BDB0B968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71BE36-9D8E-4253-8FEB-86386A371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0A0EC0-1D88-444F-90ED-6F9700F93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F450C9-133A-4BF1-BBDB-04A19E08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0A82-FE59-4510-870E-C22AAF5D76FF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7A90BA-0DA1-4A65-8F25-84173555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2472612-BD65-424A-B320-70CE48D6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5AD8-9D55-4BD6-A0E7-BFB536D74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28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1B2152-57E0-430F-830C-5DC081714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B678C92-3007-4403-A003-8D61A3251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C28AD70-9A4E-48B7-8FCB-F9DE984E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2FB2F0-EBAD-45C5-9FB5-0DCDC45D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0A82-FE59-4510-870E-C22AAF5D76FF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78E58F-A77E-4A0C-A937-7602B813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51337F-9910-4A6A-A5F6-3268D308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5AD8-9D55-4BD6-A0E7-BFB536D74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43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6D0ACCE-32FD-42F4-839A-4EB498F82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9F1EFA-36DC-478D-8F52-F97F2EC3C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4AB91F-61DE-4731-A07F-FC5BEE280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60CB0A82-FE59-4510-870E-C22AAF5D76FF}" type="datetimeFigureOut">
              <a:rPr lang="ja-JP" altLang="en-US" smtClean="0"/>
              <a:pPr/>
              <a:t>2022/3/25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187FC5-834B-4F2E-9523-DEBCDF635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94F657-E350-4ED3-A5E1-2AB2E98C9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D2B15AD8-9D55-4BD6-A0E7-BFB536D7489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064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ZGJbkEzFdk" TargetMode="External"/><Relationship Id="rId2" Type="http://schemas.openxmlformats.org/officeDocument/2006/relationships/hyperlink" Target="https://youtu.be/GFMvOeeB-_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fd.or.jp/sc/files/deaflympics/deaflympics2018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ZGJbkEzFdk?start=83&amp;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EB0CC8-125B-4EA9-9ACE-6918411F1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6512"/>
            <a:ext cx="9144000" cy="170497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だれでも楽しめる</a:t>
            </a:r>
            <a:br>
              <a:rPr kumimoji="1" lang="en-US" altLang="ja-JP" dirty="0"/>
            </a:br>
            <a:r>
              <a:rPr kumimoji="1" lang="ja-JP" altLang="en-US" dirty="0"/>
              <a:t>スポーツにするには？</a:t>
            </a:r>
          </a:p>
        </p:txBody>
      </p:sp>
    </p:spTree>
    <p:extLst>
      <p:ext uri="{BB962C8B-B14F-4D97-AF65-F5344CB8AC3E}">
        <p14:creationId xmlns:p14="http://schemas.microsoft.com/office/powerpoint/2010/main" val="316365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F9B7FD-6E67-4CAA-870B-BBCF1BEA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デフリンピックではどうしているか見てみよう！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849E3FF6-2664-483E-BAF9-37D2B6C81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005" y="1413173"/>
            <a:ext cx="4175075" cy="524194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A444B2F-D632-4F17-B667-08C03A582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795" y="1585913"/>
            <a:ext cx="6788200" cy="47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6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B51E5-0EE3-4AC9-A7D5-4EAB593E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2" y="1271588"/>
            <a:ext cx="8258175" cy="43148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では、きこえる人ときこえない人が</a:t>
            </a:r>
            <a:br>
              <a:rPr kumimoji="1" lang="en-US" altLang="ja-JP" dirty="0"/>
            </a:br>
            <a:r>
              <a:rPr kumimoji="1" lang="ja-JP" altLang="en-US" dirty="0"/>
              <a:t>いっしょにスポーツをするときには</a:t>
            </a:r>
            <a:br>
              <a:rPr kumimoji="1" lang="en-US" altLang="ja-JP" dirty="0"/>
            </a:br>
            <a:r>
              <a:rPr kumimoji="1" lang="ja-JP" altLang="en-US" dirty="0"/>
              <a:t>どんな工夫が必要だろう？</a:t>
            </a:r>
          </a:p>
        </p:txBody>
      </p:sp>
    </p:spTree>
    <p:extLst>
      <p:ext uri="{BB962C8B-B14F-4D97-AF65-F5344CB8AC3E}">
        <p14:creationId xmlns:p14="http://schemas.microsoft.com/office/powerpoint/2010/main" val="379992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DE1CD3-0268-4C44-B719-5EEBE33D4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458787"/>
            <a:ext cx="8258175" cy="863600"/>
          </a:xfrm>
        </p:spPr>
        <p:txBody>
          <a:bodyPr/>
          <a:lstStyle/>
          <a:p>
            <a:r>
              <a:rPr kumimoji="1" lang="ja-JP" altLang="en-US" dirty="0"/>
              <a:t>どんな人でもできるスポーツの例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352CB9-E838-413A-A95F-A83BC0888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050"/>
            <a:ext cx="10515600" cy="463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4000" dirty="0"/>
              <a:t>〈</a:t>
            </a:r>
            <a:r>
              <a:rPr kumimoji="1" lang="ja-JP" altLang="en-US" sz="4000" dirty="0"/>
              <a:t>ボッチャ</a:t>
            </a:r>
            <a:r>
              <a:rPr kumimoji="1" lang="en-US" altLang="ja-JP" sz="4000" dirty="0"/>
              <a:t>〉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○白いボールに、自分のチームの色のボールをどれだけ近づけられたかを競う。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・上から投げても下から投げてもいい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・足で投げてもいい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・ボールを蹴ってもいい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・滑り台からボールを転がしてもいい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1805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8C8EEF-D9C8-4449-96DF-4A974530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ボッチャ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D02E37DA-29A0-4931-A1B8-BA4474BE3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272" y="1291114"/>
            <a:ext cx="8541456" cy="480456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618024-106E-41F8-88F8-97D7904F2F9A}"/>
              </a:ext>
            </a:extLst>
          </p:cNvPr>
          <p:cNvSpPr txBox="1"/>
          <p:nvPr/>
        </p:nvSpPr>
        <p:spPr>
          <a:xfrm>
            <a:off x="7972426" y="6307137"/>
            <a:ext cx="36576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https://</a:t>
            </a:r>
            <a:r>
              <a:rPr kumimoji="1" lang="en-US" altLang="ja-JP" dirty="0" err="1"/>
              <a:t>youtu.be</a:t>
            </a:r>
            <a:r>
              <a:rPr kumimoji="1" lang="en-US" altLang="ja-JP" dirty="0"/>
              <a:t>/XQn-yuXs9Cs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2971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D2D84D-A5E7-407A-A170-778F092F0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996950"/>
          </a:xfrm>
        </p:spPr>
        <p:txBody>
          <a:bodyPr/>
          <a:lstStyle/>
          <a:p>
            <a:r>
              <a:rPr kumimoji="1" lang="ja-JP" altLang="en-US" dirty="0"/>
              <a:t>たとえば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563CC7-F08F-4485-BF5E-BE7AA905B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779587"/>
            <a:ext cx="10944225" cy="477361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・コミュニケーションはどうする？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・ルールはそのままでいいかな？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・みんなが分かるサインはどんなものだろう？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・スポーツをする人以外に“こんな人がいてくれたらいいな”はあるかな？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・どんな機械があると便利だろう？</a:t>
            </a:r>
          </a:p>
        </p:txBody>
      </p:sp>
    </p:spTree>
    <p:extLst>
      <p:ext uri="{BB962C8B-B14F-4D97-AF65-F5344CB8AC3E}">
        <p14:creationId xmlns:p14="http://schemas.microsoft.com/office/powerpoint/2010/main" val="4289604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FB8E41-877D-4B55-82B2-0B0D049E7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1012"/>
            <a:ext cx="10515600" cy="5895975"/>
          </a:xfrm>
        </p:spPr>
        <p:txBody>
          <a:bodyPr/>
          <a:lstStyle/>
          <a:p>
            <a:endParaRPr kumimoji="1" lang="en-US" altLang="ja-JP" dirty="0"/>
          </a:p>
          <a:p>
            <a:r>
              <a:rPr kumimoji="1" lang="en-US" altLang="ja-JP" dirty="0"/>
              <a:t>https://youtu.be/hfBqKqHqB6c</a:t>
            </a:r>
          </a:p>
          <a:p>
            <a:r>
              <a:rPr kumimoji="1" lang="en-US" altLang="ja-JP" dirty="0"/>
              <a:t>https://youtu.be/Arne9MOH06w</a:t>
            </a:r>
          </a:p>
          <a:p>
            <a:r>
              <a:rPr kumimoji="1" lang="en-US" altLang="ja-JP" dirty="0">
                <a:hlinkClick r:id="rId2"/>
              </a:rPr>
              <a:t>https://youtu.be/GFMvOeeB-_U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en-US" altLang="ja-JP" dirty="0">
                <a:hlinkClick r:id="rId3"/>
              </a:rPr>
              <a:t>https://youtu.be/WZGJbkEzFdk</a:t>
            </a:r>
            <a:endParaRPr kumimoji="1" lang="en-US" altLang="ja-JP" dirty="0"/>
          </a:p>
          <a:p>
            <a:r>
              <a:rPr kumimoji="1" lang="en-US" altLang="ja-JP" dirty="0">
                <a:hlinkClick r:id="rId4"/>
              </a:rPr>
              <a:t>https://www.jfd.or.jp/sc/files/deaflympics/deaflympics2018.pdf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https://youtu.be/XQn-yuXs9Cs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7681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5BEF25-8759-5049-9B93-2146C7E5A868}"/>
              </a:ext>
            </a:extLst>
          </p:cNvPr>
          <p:cNvSpPr/>
          <p:nvPr/>
        </p:nvSpPr>
        <p:spPr>
          <a:xfrm>
            <a:off x="1239644" y="2951946"/>
            <a:ext cx="9712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ja-JP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作成：江原 汐音（</a:t>
            </a:r>
            <a:r>
              <a:rPr lang="en-US" altLang="ja-JP" sz="2800" kern="100" dirty="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2021</a:t>
            </a:r>
            <a:r>
              <a:rPr lang="ja-JP" altLang="ja-JP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年）</a:t>
            </a:r>
            <a:endParaRPr lang="ja-JP" altLang="ja-JP" sz="4000" kern="100"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編集：</a:t>
            </a:r>
            <a:r>
              <a:rPr lang="ja-JP" altLang="en-US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筑波技術大学</a:t>
            </a:r>
            <a:r>
              <a:rPr lang="ja-JP" altLang="ja-JP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ろう者学教育コンテンツ開発取組担当</a:t>
            </a:r>
            <a:endParaRPr lang="ja-JP" altLang="ja-JP" sz="4000" kern="100">
              <a:effectLst/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9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AFD16E-CB9B-46E0-86E9-134C1B81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21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どうして同時にスタートできるの？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DE7ECC7D-F7D5-49C3-99A2-5E524D9F0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544" y="1167924"/>
            <a:ext cx="9201856" cy="517604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7D01E8-11C6-4576-B6A6-3A7EC68F3936}"/>
              </a:ext>
            </a:extLst>
          </p:cNvPr>
          <p:cNvSpPr txBox="1"/>
          <p:nvPr/>
        </p:nvSpPr>
        <p:spPr>
          <a:xfrm>
            <a:off x="8288020" y="6389847"/>
            <a:ext cx="377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https://youtu.be/hfBqKqHqB6c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539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AFD16E-CB9B-46E0-86E9-134C1B81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8425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どうして同時にスタートできるの？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53BDB650-847B-41F6-9245-536EBCFBC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365" y="1125537"/>
            <a:ext cx="9203267" cy="517683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ED99985-D7E6-4A36-8A2D-51C80C175D66}"/>
              </a:ext>
            </a:extLst>
          </p:cNvPr>
          <p:cNvSpPr txBox="1"/>
          <p:nvPr/>
        </p:nvSpPr>
        <p:spPr>
          <a:xfrm>
            <a:off x="7858126" y="639024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https://youtu.be/Arne9MOH06w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182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A3594-E477-480B-9030-69C49EF9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137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どうしてみんな とまったのだろう？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4122D861-02EE-4858-B7C7-306CAF97B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067" y="1114425"/>
            <a:ext cx="8923866" cy="50196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A5323D-986F-433F-8193-7BDF574E3C28}"/>
              </a:ext>
            </a:extLst>
          </p:cNvPr>
          <p:cNvSpPr txBox="1"/>
          <p:nvPr/>
        </p:nvSpPr>
        <p:spPr>
          <a:xfrm>
            <a:off x="7972425" y="6324600"/>
            <a:ext cx="393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https://youtu.be/GFMvOeeB-_U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624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11E2B9-3073-4B68-8CE7-DA7DD637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8750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では、みんなきこえない人だったらどうする？</a:t>
            </a:r>
          </a:p>
        </p:txBody>
      </p:sp>
    </p:spTree>
    <p:extLst>
      <p:ext uri="{BB962C8B-B14F-4D97-AF65-F5344CB8AC3E}">
        <p14:creationId xmlns:p14="http://schemas.microsoft.com/office/powerpoint/2010/main" val="57614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2F3190-E94C-4652-BA23-B7BB64CC2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" y="682226"/>
            <a:ext cx="4238625" cy="977900"/>
          </a:xfrm>
        </p:spPr>
        <p:txBody>
          <a:bodyPr/>
          <a:lstStyle/>
          <a:p>
            <a:r>
              <a:rPr kumimoji="1" lang="en-US" altLang="ja-JP" dirty="0"/>
              <a:t>〈</a:t>
            </a:r>
            <a:r>
              <a:rPr kumimoji="1" lang="ja-JP" altLang="en-US" dirty="0"/>
              <a:t>デフリンピック</a:t>
            </a:r>
            <a:r>
              <a:rPr kumimoji="1" lang="en-US" altLang="ja-JP" dirty="0"/>
              <a:t>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773CA8-7A0C-48F0-BC7B-109AB2F94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5257"/>
            <a:ext cx="10515600" cy="4343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sz="4000" dirty="0"/>
              <a:t>・ルールはオリンピックと同じ</a:t>
            </a:r>
            <a:endParaRPr kumimoji="1" lang="en-US" altLang="ja-JP" sz="4000" dirty="0"/>
          </a:p>
          <a:p>
            <a:pPr marL="0" indent="0">
              <a:buNone/>
            </a:pP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・きこえない人だけが参加できる</a:t>
            </a:r>
            <a:endParaRPr kumimoji="1" lang="en-US" altLang="ja-JP" sz="4000" dirty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・コミュニケーションは国際手話で</a:t>
            </a:r>
            <a:endParaRPr kumimoji="1" lang="en-US" altLang="ja-JP" sz="4000" dirty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・スタートの音・審判の合図を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目で見て分かるように工夫している。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90596F0-B635-46A1-9818-0D7D3780B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49" y="159343"/>
            <a:ext cx="1828007" cy="1828007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5A55ABA9-460A-4B7E-BAE2-6F3249231A4C}"/>
              </a:ext>
            </a:extLst>
          </p:cNvPr>
          <p:cNvSpPr/>
          <p:nvPr/>
        </p:nvSpPr>
        <p:spPr>
          <a:xfrm>
            <a:off x="7058025" y="681037"/>
            <a:ext cx="4914900" cy="1239043"/>
          </a:xfrm>
          <a:prstGeom prst="wedgeRoundRectCallout">
            <a:avLst>
              <a:gd name="adj1" fmla="val -62971"/>
              <a:gd name="adj2" fmla="val 1409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まんなかの穴は「目」を</a:t>
            </a:r>
            <a:endParaRPr kumimoji="1" lang="en-US" altLang="ja-JP" sz="2800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表しているよ</a:t>
            </a:r>
          </a:p>
        </p:txBody>
      </p:sp>
    </p:spTree>
    <p:extLst>
      <p:ext uri="{BB962C8B-B14F-4D97-AF65-F5344CB8AC3E}">
        <p14:creationId xmlns:p14="http://schemas.microsoft.com/office/powerpoint/2010/main" val="227465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F9B7FD-6E67-4CAA-870B-BBCF1BEA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デフリンピックではどうしているか見てみよう！</a:t>
            </a:r>
          </a:p>
        </p:txBody>
      </p:sp>
      <p:pic>
        <p:nvPicPr>
          <p:cNvPr id="4" name="オンライン メディア 3" title="サムスン2017大会の選手の活躍：陸上">
            <a:hlinkClick r:id="" action="ppaction://media"/>
            <a:extLst>
              <a:ext uri="{FF2B5EF4-FFF2-40B4-BE49-F238E27FC236}">
                <a16:creationId xmlns:a16="http://schemas.microsoft.com/office/drawing/2014/main" id="{D88B98E0-DE0D-4075-B3A1-95372119B26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34182" y="1563687"/>
            <a:ext cx="8283578" cy="468053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07ABD5-AEE7-964A-B292-395028162A18}"/>
              </a:ext>
            </a:extLst>
          </p:cNvPr>
          <p:cNvSpPr txBox="1"/>
          <p:nvPr/>
        </p:nvSpPr>
        <p:spPr>
          <a:xfrm>
            <a:off x="5951349" y="6307137"/>
            <a:ext cx="567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https://</a:t>
            </a:r>
            <a:r>
              <a:rPr lang="en-US" altLang="ja-JP" dirty="0" err="1"/>
              <a:t>www.youtube.com</a:t>
            </a:r>
            <a:r>
              <a:rPr lang="en-US" altLang="ja-JP" dirty="0"/>
              <a:t>/</a:t>
            </a:r>
            <a:r>
              <a:rPr lang="en-US" altLang="ja-JP" dirty="0" err="1"/>
              <a:t>watch?v</a:t>
            </a:r>
            <a:r>
              <a:rPr lang="en-US" altLang="ja-JP" dirty="0"/>
              <a:t>=</a:t>
            </a:r>
            <a:r>
              <a:rPr lang="en-US" altLang="ja-JP" dirty="0" err="1"/>
              <a:t>WZGJbkEzFdk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08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ECA5BC66-FAEF-4804-B79F-69CD2ADC6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4330" y="88349"/>
            <a:ext cx="6203339" cy="66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8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F9B7FD-6E67-4CAA-870B-BBCF1BE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37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デフリンピックではどうしているか見てみよう！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C1B9E7BF-49AB-4910-94D8-6CE0E84C8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718" y="1000125"/>
            <a:ext cx="7712564" cy="57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13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8607DA8DC66104293A043B8AD2EE2B4" ma:contentTypeVersion="4" ma:contentTypeDescription="新しいドキュメントを作成します。" ma:contentTypeScope="" ma:versionID="7ac73f439ce4009db36977dd5aed590a">
  <xsd:schema xmlns:xsd="http://www.w3.org/2001/XMLSchema" xmlns:xs="http://www.w3.org/2001/XMLSchema" xmlns:p="http://schemas.microsoft.com/office/2006/metadata/properties" xmlns:ns2="329b4cf3-bef7-41bb-98f1-fb04074954c4" targetNamespace="http://schemas.microsoft.com/office/2006/metadata/properties" ma:root="true" ma:fieldsID="21be4674ca4eba1b2c00abbd499d96ef" ns2:_="">
    <xsd:import namespace="329b4cf3-bef7-41bb-98f1-fb04074954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b4cf3-bef7-41bb-98f1-fb04074954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14A189-3926-464E-8205-9FC7FCEF5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b4cf3-bef7-41bb-98f1-fb04074954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C84C4C-2915-4E71-AB21-500B15203F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CCE36C-BA97-4736-A954-562D0BB267E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383</Words>
  <Application>Microsoft Macintosh PowerPoint</Application>
  <PresentationFormat>ワイド画面</PresentationFormat>
  <Paragraphs>57</Paragraphs>
  <Slides>16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UD デジタル 教科書体 NK-R</vt:lpstr>
      <vt:lpstr>游ゴシック</vt:lpstr>
      <vt:lpstr>Arial</vt:lpstr>
      <vt:lpstr>Century</vt:lpstr>
      <vt:lpstr>Office テーマ</vt:lpstr>
      <vt:lpstr>だれでも楽しめる スポーツにするには？</vt:lpstr>
      <vt:lpstr>どうして同時にスタートできるの？</vt:lpstr>
      <vt:lpstr>どうして同時にスタートできるの？</vt:lpstr>
      <vt:lpstr>どうしてみんな とまったのだろう？</vt:lpstr>
      <vt:lpstr>では、みんなきこえない人だったらどうする？</vt:lpstr>
      <vt:lpstr>〈デフリンピック〉</vt:lpstr>
      <vt:lpstr>デフリンピックではどうしているか見てみよう！</vt:lpstr>
      <vt:lpstr>PowerPoint プレゼンテーション</vt:lpstr>
      <vt:lpstr>デフリンピックではどうしているか見てみよう！</vt:lpstr>
      <vt:lpstr>デフリンピックではどうしているか見てみよう！</vt:lpstr>
      <vt:lpstr>では、きこえる人ときこえない人が いっしょにスポーツをするときには どんな工夫が必要だろう？</vt:lpstr>
      <vt:lpstr>どんな人でもできるスポーツの例</vt:lpstr>
      <vt:lpstr>ボッチャ</vt:lpstr>
      <vt:lpstr>たとえば…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スポーツに参加しやすくなるためには？</dc:title>
  <dc:creator>江原 汐音</dc:creator>
  <cp:lastModifiedBy>辻田 望</cp:lastModifiedBy>
  <cp:revision>3</cp:revision>
  <dcterms:created xsi:type="dcterms:W3CDTF">2021-11-04T05:37:13Z</dcterms:created>
  <dcterms:modified xsi:type="dcterms:W3CDTF">2022-03-25T05:38:16Z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0x010100A8607DA8DC66104293A043B8AD2EE2B4</vt:lpwstr>
  </property>
</Properties>
</file>