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6"/>
  </p:handoutMasterIdLst>
  <p:sldIdLst>
    <p:sldId id="256" r:id="rId5"/>
    <p:sldId id="257" r:id="rId6"/>
    <p:sldId id="258" r:id="rId7"/>
    <p:sldId id="259" r:id="rId8"/>
    <p:sldId id="262" r:id="rId9"/>
    <p:sldId id="261" r:id="rId10"/>
    <p:sldId id="263" r:id="rId11"/>
    <p:sldId id="264" r:id="rId12"/>
    <p:sldId id="265" r:id="rId13"/>
    <p:sldId id="266" r:id="rId14"/>
    <p:sldId id="274"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8E4E4-F6F9-4F1D-A1A4-A30DA6FB467E}" v="229" dt="2022-01-20T06:37:13.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110" d="100"/>
          <a:sy n="110" d="100"/>
        </p:scale>
        <p:origin x="632" y="16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suchida yusuke" userId="72a133f655b66e53" providerId="LiveId" clId="{F408E4E4-F6F9-4F1D-A1A4-A30DA6FB467E}"/>
    <pc:docChg chg="undo custSel addSld delSld modSld modMainMaster">
      <pc:chgData name="Tsuchida yusuke" userId="72a133f655b66e53" providerId="LiveId" clId="{F408E4E4-F6F9-4F1D-A1A4-A30DA6FB467E}" dt="2022-01-20T06:37:13.959" v="3696" actId="1076"/>
      <pc:docMkLst>
        <pc:docMk/>
      </pc:docMkLst>
      <pc:sldChg chg="delSp modSp new mod">
        <pc:chgData name="Tsuchida yusuke" userId="72a133f655b66e53" providerId="LiveId" clId="{F408E4E4-F6F9-4F1D-A1A4-A30DA6FB467E}" dt="2022-01-18T12:16:38.749" v="30" actId="242"/>
        <pc:sldMkLst>
          <pc:docMk/>
          <pc:sldMk cId="858557350" sldId="256"/>
        </pc:sldMkLst>
        <pc:spChg chg="mod">
          <ac:chgData name="Tsuchida yusuke" userId="72a133f655b66e53" providerId="LiveId" clId="{F408E4E4-F6F9-4F1D-A1A4-A30DA6FB467E}" dt="2022-01-18T12:16:38.749" v="30" actId="242"/>
          <ac:spMkLst>
            <pc:docMk/>
            <pc:sldMk cId="858557350" sldId="256"/>
            <ac:spMk id="2" creationId="{61D6EA5B-75C7-49E7-9CF5-A39E1B029F0D}"/>
          </ac:spMkLst>
        </pc:spChg>
        <pc:spChg chg="del">
          <ac:chgData name="Tsuchida yusuke" userId="72a133f655b66e53" providerId="LiveId" clId="{F408E4E4-F6F9-4F1D-A1A4-A30DA6FB467E}" dt="2022-01-18T12:13:56.941" v="5" actId="478"/>
          <ac:spMkLst>
            <pc:docMk/>
            <pc:sldMk cId="858557350" sldId="256"/>
            <ac:spMk id="3" creationId="{4F194DD5-8B62-443F-AFEF-16BC91CB80DC}"/>
          </ac:spMkLst>
        </pc:spChg>
      </pc:sldChg>
      <pc:sldChg chg="new del">
        <pc:chgData name="Tsuchida yusuke" userId="72a133f655b66e53" providerId="LiveId" clId="{F408E4E4-F6F9-4F1D-A1A4-A30DA6FB467E}" dt="2022-01-18T12:15:02.476" v="9" actId="47"/>
        <pc:sldMkLst>
          <pc:docMk/>
          <pc:sldMk cId="3672272209" sldId="257"/>
        </pc:sldMkLst>
      </pc:sldChg>
      <pc:sldChg chg="addSp delSp modSp new mod">
        <pc:chgData name="Tsuchida yusuke" userId="72a133f655b66e53" providerId="LiveId" clId="{F408E4E4-F6F9-4F1D-A1A4-A30DA6FB467E}" dt="2022-01-18T12:20:58.165" v="263" actId="20577"/>
        <pc:sldMkLst>
          <pc:docMk/>
          <pc:sldMk cId="3996657443" sldId="257"/>
        </pc:sldMkLst>
        <pc:spChg chg="mod">
          <ac:chgData name="Tsuchida yusuke" userId="72a133f655b66e53" providerId="LiveId" clId="{F408E4E4-F6F9-4F1D-A1A4-A30DA6FB467E}" dt="2022-01-18T12:18:31.560" v="87" actId="1076"/>
          <ac:spMkLst>
            <pc:docMk/>
            <pc:sldMk cId="3996657443" sldId="257"/>
            <ac:spMk id="2" creationId="{F019C890-CE71-41B7-9176-3E242E7038AB}"/>
          </ac:spMkLst>
        </pc:spChg>
        <pc:spChg chg="add del mod">
          <ac:chgData name="Tsuchida yusuke" userId="72a133f655b66e53" providerId="LiveId" clId="{F408E4E4-F6F9-4F1D-A1A4-A30DA6FB467E}" dt="2022-01-18T12:20:58.165" v="263" actId="20577"/>
          <ac:spMkLst>
            <pc:docMk/>
            <pc:sldMk cId="3996657443" sldId="257"/>
            <ac:spMk id="3" creationId="{C2BD4C97-3947-44B4-9398-F2E51400C411}"/>
          </ac:spMkLst>
        </pc:spChg>
        <pc:spChg chg="add mod">
          <ac:chgData name="Tsuchida yusuke" userId="72a133f655b66e53" providerId="LiveId" clId="{F408E4E4-F6F9-4F1D-A1A4-A30DA6FB467E}" dt="2022-01-18T12:20:21.401" v="206" actId="1076"/>
          <ac:spMkLst>
            <pc:docMk/>
            <pc:sldMk cId="3996657443" sldId="257"/>
            <ac:spMk id="6" creationId="{94EE8D76-6407-43FB-BBD8-2BE4237F0E55}"/>
          </ac:spMkLst>
        </pc:spChg>
        <pc:spChg chg="add mod">
          <ac:chgData name="Tsuchida yusuke" userId="72a133f655b66e53" providerId="LiveId" clId="{F408E4E4-F6F9-4F1D-A1A4-A30DA6FB467E}" dt="2022-01-18T12:20:36.924" v="219" actId="20577"/>
          <ac:spMkLst>
            <pc:docMk/>
            <pc:sldMk cId="3996657443" sldId="257"/>
            <ac:spMk id="9" creationId="{5ED3EC30-5E0B-487A-90BA-E9AA3EFDF85E}"/>
          </ac:spMkLst>
        </pc:spChg>
        <pc:spChg chg="add mod">
          <ac:chgData name="Tsuchida yusuke" userId="72a133f655b66e53" providerId="LiveId" clId="{F408E4E4-F6F9-4F1D-A1A4-A30DA6FB467E}" dt="2022-01-18T12:20:47.052" v="235" actId="20577"/>
          <ac:spMkLst>
            <pc:docMk/>
            <pc:sldMk cId="3996657443" sldId="257"/>
            <ac:spMk id="10" creationId="{64D372C8-477D-41D9-8CCC-FEF716B04DF3}"/>
          </ac:spMkLst>
        </pc:spChg>
        <pc:picChg chg="add mod">
          <ac:chgData name="Tsuchida yusuke" userId="72a133f655b66e53" providerId="LiveId" clId="{F408E4E4-F6F9-4F1D-A1A4-A30DA6FB467E}" dt="2022-01-18T12:19:50.659" v="182" actId="1076"/>
          <ac:picMkLst>
            <pc:docMk/>
            <pc:sldMk cId="3996657443" sldId="257"/>
            <ac:picMk id="4" creationId="{88837191-3D43-409C-8DCD-00D08031F76D}"/>
          </ac:picMkLst>
        </pc:picChg>
        <pc:picChg chg="add mod">
          <ac:chgData name="Tsuchida yusuke" userId="72a133f655b66e53" providerId="LiveId" clId="{F408E4E4-F6F9-4F1D-A1A4-A30DA6FB467E}" dt="2022-01-18T12:19:56.082" v="184" actId="1076"/>
          <ac:picMkLst>
            <pc:docMk/>
            <pc:sldMk cId="3996657443" sldId="257"/>
            <ac:picMk id="5" creationId="{95E86718-F3BB-4769-BB53-6F0EBD7666EE}"/>
          </ac:picMkLst>
        </pc:picChg>
        <pc:picChg chg="add mod">
          <ac:chgData name="Tsuchida yusuke" userId="72a133f655b66e53" providerId="LiveId" clId="{F408E4E4-F6F9-4F1D-A1A4-A30DA6FB467E}" dt="2022-01-18T12:19:48.890" v="181" actId="1076"/>
          <ac:picMkLst>
            <pc:docMk/>
            <pc:sldMk cId="3996657443" sldId="257"/>
            <ac:picMk id="1026" creationId="{591A8B90-9B8B-4139-BFF4-ACAF49313DA8}"/>
          </ac:picMkLst>
        </pc:picChg>
        <pc:picChg chg="add mod">
          <ac:chgData name="Tsuchida yusuke" userId="72a133f655b66e53" providerId="LiveId" clId="{F408E4E4-F6F9-4F1D-A1A4-A30DA6FB467E}" dt="2022-01-18T12:19:41.346" v="178" actId="1076"/>
          <ac:picMkLst>
            <pc:docMk/>
            <pc:sldMk cId="3996657443" sldId="257"/>
            <ac:picMk id="1028" creationId="{65403D36-105E-43CB-A301-6FF0C0680A1E}"/>
          </ac:picMkLst>
        </pc:picChg>
      </pc:sldChg>
      <pc:sldChg chg="addSp delSp modSp new mod modAnim">
        <pc:chgData name="Tsuchida yusuke" userId="72a133f655b66e53" providerId="LiveId" clId="{F408E4E4-F6F9-4F1D-A1A4-A30DA6FB467E}" dt="2022-01-18T12:26:11.185" v="619"/>
        <pc:sldMkLst>
          <pc:docMk/>
          <pc:sldMk cId="2765656794" sldId="258"/>
        </pc:sldMkLst>
        <pc:spChg chg="del">
          <ac:chgData name="Tsuchida yusuke" userId="72a133f655b66e53" providerId="LiveId" clId="{F408E4E4-F6F9-4F1D-A1A4-A30DA6FB467E}" dt="2022-01-18T12:24:29.221" v="597" actId="478"/>
          <ac:spMkLst>
            <pc:docMk/>
            <pc:sldMk cId="2765656794" sldId="258"/>
            <ac:spMk id="2" creationId="{6CE3F0EB-6D24-4B2A-A117-ECE40DCBD713}"/>
          </ac:spMkLst>
        </pc:spChg>
        <pc:spChg chg="mod">
          <ac:chgData name="Tsuchida yusuke" userId="72a133f655b66e53" providerId="LiveId" clId="{F408E4E4-F6F9-4F1D-A1A4-A30DA6FB467E}" dt="2022-01-18T12:24:37.489" v="603" actId="20577"/>
          <ac:spMkLst>
            <pc:docMk/>
            <pc:sldMk cId="2765656794" sldId="258"/>
            <ac:spMk id="3" creationId="{4736BD23-F404-4DCD-AC60-971C2F27BF56}"/>
          </ac:spMkLst>
        </pc:spChg>
        <pc:picChg chg="add mod">
          <ac:chgData name="Tsuchida yusuke" userId="72a133f655b66e53" providerId="LiveId" clId="{F408E4E4-F6F9-4F1D-A1A4-A30DA6FB467E}" dt="2022-01-18T12:25:33.331" v="614" actId="1076"/>
          <ac:picMkLst>
            <pc:docMk/>
            <pc:sldMk cId="2765656794" sldId="258"/>
            <ac:picMk id="2050" creationId="{879138F9-1FF2-4DDF-9213-78D45D01EC6D}"/>
          </ac:picMkLst>
        </pc:picChg>
        <pc:picChg chg="add mod">
          <ac:chgData name="Tsuchida yusuke" userId="72a133f655b66e53" providerId="LiveId" clId="{F408E4E4-F6F9-4F1D-A1A4-A30DA6FB467E}" dt="2022-01-18T12:25:38.186" v="615" actId="1076"/>
          <ac:picMkLst>
            <pc:docMk/>
            <pc:sldMk cId="2765656794" sldId="258"/>
            <ac:picMk id="2052" creationId="{46EDB1CA-22A0-48E7-9EEB-5D16235A4C37}"/>
          </ac:picMkLst>
        </pc:picChg>
      </pc:sldChg>
      <pc:sldChg chg="new del">
        <pc:chgData name="Tsuchida yusuke" userId="72a133f655b66e53" providerId="LiveId" clId="{F408E4E4-F6F9-4F1D-A1A4-A30DA6FB467E}" dt="2022-01-18T12:15:03.252" v="10" actId="47"/>
        <pc:sldMkLst>
          <pc:docMk/>
          <pc:sldMk cId="3226569302" sldId="258"/>
        </pc:sldMkLst>
      </pc:sldChg>
      <pc:sldChg chg="addSp delSp modSp new mod">
        <pc:chgData name="Tsuchida yusuke" userId="72a133f655b66e53" providerId="LiveId" clId="{F408E4E4-F6F9-4F1D-A1A4-A30DA6FB467E}" dt="2022-01-18T13:02:43.167" v="2098" actId="20577"/>
        <pc:sldMkLst>
          <pc:docMk/>
          <pc:sldMk cId="2891907050" sldId="259"/>
        </pc:sldMkLst>
        <pc:spChg chg="mod">
          <ac:chgData name="Tsuchida yusuke" userId="72a133f655b66e53" providerId="LiveId" clId="{F408E4E4-F6F9-4F1D-A1A4-A30DA6FB467E}" dt="2022-01-18T12:38:48.987" v="786" actId="20577"/>
          <ac:spMkLst>
            <pc:docMk/>
            <pc:sldMk cId="2891907050" sldId="259"/>
            <ac:spMk id="2" creationId="{1A9C4244-C47D-4814-8DA6-AE4C8221F78B}"/>
          </ac:spMkLst>
        </pc:spChg>
        <pc:spChg chg="del mod">
          <ac:chgData name="Tsuchida yusuke" userId="72a133f655b66e53" providerId="LiveId" clId="{F408E4E4-F6F9-4F1D-A1A4-A30DA6FB467E}" dt="2022-01-18T12:35:43.949" v="709" actId="478"/>
          <ac:spMkLst>
            <pc:docMk/>
            <pc:sldMk cId="2891907050" sldId="259"/>
            <ac:spMk id="3" creationId="{80869203-1F40-4DE2-826A-196337DB1CC4}"/>
          </ac:spMkLst>
        </pc:spChg>
        <pc:spChg chg="add mod">
          <ac:chgData name="Tsuchida yusuke" userId="72a133f655b66e53" providerId="LiveId" clId="{F408E4E4-F6F9-4F1D-A1A4-A30DA6FB467E}" dt="2022-01-18T13:02:43.167" v="2098" actId="20577"/>
          <ac:spMkLst>
            <pc:docMk/>
            <pc:sldMk cId="2891907050" sldId="259"/>
            <ac:spMk id="5" creationId="{D9E5DA1F-F643-4414-A1DE-AD661216A7CC}"/>
          </ac:spMkLst>
        </pc:spChg>
        <pc:picChg chg="add mod">
          <ac:chgData name="Tsuchida yusuke" userId="72a133f655b66e53" providerId="LiveId" clId="{F408E4E4-F6F9-4F1D-A1A4-A30DA6FB467E}" dt="2022-01-18T12:37:50.466" v="744" actId="14100"/>
          <ac:picMkLst>
            <pc:docMk/>
            <pc:sldMk cId="2891907050" sldId="259"/>
            <ac:picMk id="4" creationId="{484AE9FF-CBF6-4D85-B196-67F1C4778866}"/>
          </ac:picMkLst>
        </pc:picChg>
      </pc:sldChg>
      <pc:sldChg chg="addSp delSp modSp add del mod">
        <pc:chgData name="Tsuchida yusuke" userId="72a133f655b66e53" providerId="LiveId" clId="{F408E4E4-F6F9-4F1D-A1A4-A30DA6FB467E}" dt="2022-01-18T12:38:56.218" v="789" actId="47"/>
        <pc:sldMkLst>
          <pc:docMk/>
          <pc:sldMk cId="269290616" sldId="260"/>
        </pc:sldMkLst>
        <pc:picChg chg="add del mod modCrop">
          <ac:chgData name="Tsuchida yusuke" userId="72a133f655b66e53" providerId="LiveId" clId="{F408E4E4-F6F9-4F1D-A1A4-A30DA6FB467E}" dt="2022-01-18T12:37:09.148" v="731" actId="21"/>
          <ac:picMkLst>
            <pc:docMk/>
            <pc:sldMk cId="269290616" sldId="260"/>
            <ac:picMk id="4" creationId="{AAB77626-6F28-4828-A2C5-5B183AE74AD0}"/>
          </ac:picMkLst>
        </pc:picChg>
        <pc:picChg chg="add del mod modCrop">
          <ac:chgData name="Tsuchida yusuke" userId="72a133f655b66e53" providerId="LiveId" clId="{F408E4E4-F6F9-4F1D-A1A4-A30DA6FB467E}" dt="2022-01-18T12:37:54.562" v="746" actId="21"/>
          <ac:picMkLst>
            <pc:docMk/>
            <pc:sldMk cId="269290616" sldId="260"/>
            <ac:picMk id="6" creationId="{18D78B00-40C5-4F33-B6C9-682C5077B3FE}"/>
          </ac:picMkLst>
        </pc:picChg>
      </pc:sldChg>
      <pc:sldChg chg="addSp delSp modSp add mod modAnim">
        <pc:chgData name="Tsuchida yusuke" userId="72a133f655b66e53" providerId="LiveId" clId="{F408E4E4-F6F9-4F1D-A1A4-A30DA6FB467E}" dt="2022-01-18T13:20:33.738" v="2904"/>
        <pc:sldMkLst>
          <pc:docMk/>
          <pc:sldMk cId="695394674" sldId="261"/>
        </pc:sldMkLst>
        <pc:spChg chg="mod">
          <ac:chgData name="Tsuchida yusuke" userId="72a133f655b66e53" providerId="LiveId" clId="{F408E4E4-F6F9-4F1D-A1A4-A30DA6FB467E}" dt="2022-01-18T12:38:51.964" v="788" actId="20577"/>
          <ac:spMkLst>
            <pc:docMk/>
            <pc:sldMk cId="695394674" sldId="261"/>
            <ac:spMk id="2" creationId="{1A9C4244-C47D-4814-8DA6-AE4C8221F78B}"/>
          </ac:spMkLst>
        </pc:spChg>
        <pc:spChg chg="add del mod">
          <ac:chgData name="Tsuchida yusuke" userId="72a133f655b66e53" providerId="LiveId" clId="{F408E4E4-F6F9-4F1D-A1A4-A30DA6FB467E}" dt="2022-01-18T13:00:51.533" v="1956" actId="11529"/>
          <ac:spMkLst>
            <pc:docMk/>
            <pc:sldMk cId="695394674" sldId="261"/>
            <ac:spMk id="3" creationId="{CC034DBE-D104-4743-996C-C2F04B8A5C55}"/>
          </ac:spMkLst>
        </pc:spChg>
        <pc:spChg chg="add mod">
          <ac:chgData name="Tsuchida yusuke" userId="72a133f655b66e53" providerId="LiveId" clId="{F408E4E4-F6F9-4F1D-A1A4-A30DA6FB467E}" dt="2022-01-18T13:03:20.794" v="2204" actId="1076"/>
          <ac:spMkLst>
            <pc:docMk/>
            <pc:sldMk cId="695394674" sldId="261"/>
            <ac:spMk id="6" creationId="{0919BD4B-157B-42DF-A94A-157CC591D924}"/>
          </ac:spMkLst>
        </pc:spChg>
        <pc:spChg chg="add mod">
          <ac:chgData name="Tsuchida yusuke" userId="72a133f655b66e53" providerId="LiveId" clId="{F408E4E4-F6F9-4F1D-A1A4-A30DA6FB467E}" dt="2022-01-18T13:20:19.179" v="2901" actId="14100"/>
          <ac:spMkLst>
            <pc:docMk/>
            <pc:sldMk cId="695394674" sldId="261"/>
            <ac:spMk id="7" creationId="{B2444FED-558F-4AB8-8385-A15FE855F0BD}"/>
          </ac:spMkLst>
        </pc:spChg>
        <pc:picChg chg="del">
          <ac:chgData name="Tsuchida yusuke" userId="72a133f655b66e53" providerId="LiveId" clId="{F408E4E4-F6F9-4F1D-A1A4-A30DA6FB467E}" dt="2022-01-18T12:38:07.595" v="749" actId="478"/>
          <ac:picMkLst>
            <pc:docMk/>
            <pc:sldMk cId="695394674" sldId="261"/>
            <ac:picMk id="4" creationId="{484AE9FF-CBF6-4D85-B196-67F1C4778866}"/>
          </ac:picMkLst>
        </pc:picChg>
        <pc:picChg chg="add mod">
          <ac:chgData name="Tsuchida yusuke" userId="72a133f655b66e53" providerId="LiveId" clId="{F408E4E4-F6F9-4F1D-A1A4-A30DA6FB467E}" dt="2022-01-18T12:38:13.739" v="750" actId="14100"/>
          <ac:picMkLst>
            <pc:docMk/>
            <pc:sldMk cId="695394674" sldId="261"/>
            <ac:picMk id="5" creationId="{D5FC84BA-C277-46E7-8E90-65BE5C62A9D8}"/>
          </ac:picMkLst>
        </pc:picChg>
      </pc:sldChg>
      <pc:sldChg chg="addSp delSp modSp new mod modAnim">
        <pc:chgData name="Tsuchida yusuke" userId="72a133f655b66e53" providerId="LiveId" clId="{F408E4E4-F6F9-4F1D-A1A4-A30DA6FB467E}" dt="2022-01-18T12:59:34.977" v="1952"/>
        <pc:sldMkLst>
          <pc:docMk/>
          <pc:sldMk cId="2584251538" sldId="262"/>
        </pc:sldMkLst>
        <pc:spChg chg="mod">
          <ac:chgData name="Tsuchida yusuke" userId="72a133f655b66e53" providerId="LiveId" clId="{F408E4E4-F6F9-4F1D-A1A4-A30DA6FB467E}" dt="2022-01-18T12:43:39.903" v="1124" actId="20577"/>
          <ac:spMkLst>
            <pc:docMk/>
            <pc:sldMk cId="2584251538" sldId="262"/>
            <ac:spMk id="2" creationId="{8EA46194-6DF5-4C3D-A433-D4146608766E}"/>
          </ac:spMkLst>
        </pc:spChg>
        <pc:spChg chg="mod">
          <ac:chgData name="Tsuchida yusuke" userId="72a133f655b66e53" providerId="LiveId" clId="{F408E4E4-F6F9-4F1D-A1A4-A30DA6FB467E}" dt="2022-01-18T12:46:53.235" v="1392" actId="1582"/>
          <ac:spMkLst>
            <pc:docMk/>
            <pc:sldMk cId="2584251538" sldId="262"/>
            <ac:spMk id="3" creationId="{14E412F9-4572-493E-A03B-9567B84817F3}"/>
          </ac:spMkLst>
        </pc:spChg>
        <pc:spChg chg="add mod">
          <ac:chgData name="Tsuchida yusuke" userId="72a133f655b66e53" providerId="LiveId" clId="{F408E4E4-F6F9-4F1D-A1A4-A30DA6FB467E}" dt="2022-01-18T12:55:26.765" v="1727" actId="164"/>
          <ac:spMkLst>
            <pc:docMk/>
            <pc:sldMk cId="2584251538" sldId="262"/>
            <ac:spMk id="4" creationId="{DE49E4F6-646E-41EC-AA2D-060E1C2F836F}"/>
          </ac:spMkLst>
        </pc:spChg>
        <pc:spChg chg="add mod ord">
          <ac:chgData name="Tsuchida yusuke" userId="72a133f655b66e53" providerId="LiveId" clId="{F408E4E4-F6F9-4F1D-A1A4-A30DA6FB467E}" dt="2022-01-18T12:55:26.765" v="1727" actId="164"/>
          <ac:spMkLst>
            <pc:docMk/>
            <pc:sldMk cId="2584251538" sldId="262"/>
            <ac:spMk id="5" creationId="{5D9FD57A-4F24-49EE-8356-0C924240D88F}"/>
          </ac:spMkLst>
        </pc:spChg>
        <pc:spChg chg="add mod">
          <ac:chgData name="Tsuchida yusuke" userId="72a133f655b66e53" providerId="LiveId" clId="{F408E4E4-F6F9-4F1D-A1A4-A30DA6FB467E}" dt="2022-01-18T12:58:43.558" v="1944" actId="20577"/>
          <ac:spMkLst>
            <pc:docMk/>
            <pc:sldMk cId="2584251538" sldId="262"/>
            <ac:spMk id="6" creationId="{FAE38781-C655-4C51-940B-4261BD5E89E8}"/>
          </ac:spMkLst>
        </pc:spChg>
        <pc:spChg chg="add mod">
          <ac:chgData name="Tsuchida yusuke" userId="72a133f655b66e53" providerId="LiveId" clId="{F408E4E4-F6F9-4F1D-A1A4-A30DA6FB467E}" dt="2022-01-18T12:56:58.715" v="1744" actId="164"/>
          <ac:spMkLst>
            <pc:docMk/>
            <pc:sldMk cId="2584251538" sldId="262"/>
            <ac:spMk id="8" creationId="{B3FC5D94-9D21-4D2F-9303-D3CC2238857B}"/>
          </ac:spMkLst>
        </pc:spChg>
        <pc:spChg chg="add mod">
          <ac:chgData name="Tsuchida yusuke" userId="72a133f655b66e53" providerId="LiveId" clId="{F408E4E4-F6F9-4F1D-A1A4-A30DA6FB467E}" dt="2022-01-18T12:55:26.765" v="1727" actId="164"/>
          <ac:spMkLst>
            <pc:docMk/>
            <pc:sldMk cId="2584251538" sldId="262"/>
            <ac:spMk id="9" creationId="{D32AC569-C871-4CD4-BF9A-1977AD5DCEA0}"/>
          </ac:spMkLst>
        </pc:spChg>
        <pc:spChg chg="add mod">
          <ac:chgData name="Tsuchida yusuke" userId="72a133f655b66e53" providerId="LiveId" clId="{F408E4E4-F6F9-4F1D-A1A4-A30DA6FB467E}" dt="2022-01-18T12:56:58.715" v="1744" actId="164"/>
          <ac:spMkLst>
            <pc:docMk/>
            <pc:sldMk cId="2584251538" sldId="262"/>
            <ac:spMk id="10" creationId="{21BEE41D-3AD6-4C03-B484-B427C1D6AB11}"/>
          </ac:spMkLst>
        </pc:spChg>
        <pc:spChg chg="add del mod">
          <ac:chgData name="Tsuchida yusuke" userId="72a133f655b66e53" providerId="LiveId" clId="{F408E4E4-F6F9-4F1D-A1A4-A30DA6FB467E}" dt="2022-01-18T12:54:36.901" v="1717"/>
          <ac:spMkLst>
            <pc:docMk/>
            <pc:sldMk cId="2584251538" sldId="262"/>
            <ac:spMk id="11" creationId="{A5BB7C26-35DC-4478-B4D6-0703ADDE35F6}"/>
          </ac:spMkLst>
        </pc:spChg>
        <pc:spChg chg="add del mod">
          <ac:chgData name="Tsuchida yusuke" userId="72a133f655b66e53" providerId="LiveId" clId="{F408E4E4-F6F9-4F1D-A1A4-A30DA6FB467E}" dt="2022-01-18T12:54:36.901" v="1717"/>
          <ac:spMkLst>
            <pc:docMk/>
            <pc:sldMk cId="2584251538" sldId="262"/>
            <ac:spMk id="12" creationId="{E3E8EB2C-4EC4-4A6B-9499-7443570C96B9}"/>
          </ac:spMkLst>
        </pc:spChg>
        <pc:spChg chg="add mod">
          <ac:chgData name="Tsuchida yusuke" userId="72a133f655b66e53" providerId="LiveId" clId="{F408E4E4-F6F9-4F1D-A1A4-A30DA6FB467E}" dt="2022-01-18T12:55:26.765" v="1727" actId="164"/>
          <ac:spMkLst>
            <pc:docMk/>
            <pc:sldMk cId="2584251538" sldId="262"/>
            <ac:spMk id="13" creationId="{1F148D6F-61E9-4EAB-9E09-4034E2BFED8B}"/>
          </ac:spMkLst>
        </pc:spChg>
        <pc:spChg chg="add mod">
          <ac:chgData name="Tsuchida yusuke" userId="72a133f655b66e53" providerId="LiveId" clId="{F408E4E4-F6F9-4F1D-A1A4-A30DA6FB467E}" dt="2022-01-18T12:55:26.765" v="1727" actId="164"/>
          <ac:spMkLst>
            <pc:docMk/>
            <pc:sldMk cId="2584251538" sldId="262"/>
            <ac:spMk id="14" creationId="{42841756-84C1-4EE3-B1F9-2CB15E491DFF}"/>
          </ac:spMkLst>
        </pc:spChg>
        <pc:spChg chg="add mod">
          <ac:chgData name="Tsuchida yusuke" userId="72a133f655b66e53" providerId="LiveId" clId="{F408E4E4-F6F9-4F1D-A1A4-A30DA6FB467E}" dt="2022-01-18T12:55:26.765" v="1727" actId="164"/>
          <ac:spMkLst>
            <pc:docMk/>
            <pc:sldMk cId="2584251538" sldId="262"/>
            <ac:spMk id="15" creationId="{DC4AC307-5F2F-47A7-8DFE-86D26F61CDB5}"/>
          </ac:spMkLst>
        </pc:spChg>
        <pc:spChg chg="add mod">
          <ac:chgData name="Tsuchida yusuke" userId="72a133f655b66e53" providerId="LiveId" clId="{F408E4E4-F6F9-4F1D-A1A4-A30DA6FB467E}" dt="2022-01-18T12:55:26.765" v="1727" actId="164"/>
          <ac:spMkLst>
            <pc:docMk/>
            <pc:sldMk cId="2584251538" sldId="262"/>
            <ac:spMk id="16" creationId="{94D2689C-F6D3-4DCE-9EBF-5D01CD2A5A8F}"/>
          </ac:spMkLst>
        </pc:spChg>
        <pc:spChg chg="add mod">
          <ac:chgData name="Tsuchida yusuke" userId="72a133f655b66e53" providerId="LiveId" clId="{F408E4E4-F6F9-4F1D-A1A4-A30DA6FB467E}" dt="2022-01-18T12:55:26.765" v="1727" actId="164"/>
          <ac:spMkLst>
            <pc:docMk/>
            <pc:sldMk cId="2584251538" sldId="262"/>
            <ac:spMk id="17" creationId="{491C7C33-8FBF-4012-AD80-83DFF204BAE2}"/>
          </ac:spMkLst>
        </pc:spChg>
        <pc:grpChg chg="add mod">
          <ac:chgData name="Tsuchida yusuke" userId="72a133f655b66e53" providerId="LiveId" clId="{F408E4E4-F6F9-4F1D-A1A4-A30DA6FB467E}" dt="2022-01-18T12:56:58.715" v="1744" actId="164"/>
          <ac:grpSpMkLst>
            <pc:docMk/>
            <pc:sldMk cId="2584251538" sldId="262"/>
            <ac:grpSpMk id="7" creationId="{0425F198-F1B4-43F7-BC3F-BFFD053AF912}"/>
          </ac:grpSpMkLst>
        </pc:grpChg>
        <pc:grpChg chg="add mod">
          <ac:chgData name="Tsuchida yusuke" userId="72a133f655b66e53" providerId="LiveId" clId="{F408E4E4-F6F9-4F1D-A1A4-A30DA6FB467E}" dt="2022-01-18T12:56:58.715" v="1744" actId="164"/>
          <ac:grpSpMkLst>
            <pc:docMk/>
            <pc:sldMk cId="2584251538" sldId="262"/>
            <ac:grpSpMk id="18" creationId="{F40475B9-A507-4E2C-875E-FAA4033EDD56}"/>
          </ac:grpSpMkLst>
        </pc:grpChg>
        <pc:picChg chg="add del mod">
          <ac:chgData name="Tsuchida yusuke" userId="72a133f655b66e53" providerId="LiveId" clId="{F408E4E4-F6F9-4F1D-A1A4-A30DA6FB467E}" dt="2022-01-18T12:43:31.115" v="1093" actId="478"/>
          <ac:picMkLst>
            <pc:docMk/>
            <pc:sldMk cId="2584251538" sldId="262"/>
            <ac:picMk id="3074" creationId="{C115AE7B-AD36-4365-B351-B787EA7EF482}"/>
          </ac:picMkLst>
        </pc:picChg>
        <pc:picChg chg="add mod">
          <ac:chgData name="Tsuchida yusuke" userId="72a133f655b66e53" providerId="LiveId" clId="{F408E4E4-F6F9-4F1D-A1A4-A30DA6FB467E}" dt="2022-01-18T12:46:56.426" v="1393" actId="1076"/>
          <ac:picMkLst>
            <pc:docMk/>
            <pc:sldMk cId="2584251538" sldId="262"/>
            <ac:picMk id="3076" creationId="{5CBDBA1D-650A-4B8E-A2D2-FC7DDAE720E3}"/>
          </ac:picMkLst>
        </pc:picChg>
        <pc:picChg chg="add del mod">
          <ac:chgData name="Tsuchida yusuke" userId="72a133f655b66e53" providerId="LiveId" clId="{F408E4E4-F6F9-4F1D-A1A4-A30DA6FB467E}" dt="2022-01-18T12:51:39.810" v="1678" actId="478"/>
          <ac:picMkLst>
            <pc:docMk/>
            <pc:sldMk cId="2584251538" sldId="262"/>
            <ac:picMk id="3078" creationId="{0B8EB814-CCB9-4DD4-8198-AF3815F9F8C0}"/>
          </ac:picMkLst>
        </pc:picChg>
      </pc:sldChg>
      <pc:sldChg chg="addSp delSp modSp new mod">
        <pc:chgData name="Tsuchida yusuke" userId="72a133f655b66e53" providerId="LiveId" clId="{F408E4E4-F6F9-4F1D-A1A4-A30DA6FB467E}" dt="2022-01-18T13:18:27.206" v="2765"/>
        <pc:sldMkLst>
          <pc:docMk/>
          <pc:sldMk cId="3638037352" sldId="263"/>
        </pc:sldMkLst>
        <pc:spChg chg="del">
          <ac:chgData name="Tsuchida yusuke" userId="72a133f655b66e53" providerId="LiveId" clId="{F408E4E4-F6F9-4F1D-A1A4-A30DA6FB467E}" dt="2022-01-18T13:12:06.718" v="2263" actId="478"/>
          <ac:spMkLst>
            <pc:docMk/>
            <pc:sldMk cId="3638037352" sldId="263"/>
            <ac:spMk id="2" creationId="{22B9E378-5040-42F6-817F-CFB4A73D9E70}"/>
          </ac:spMkLst>
        </pc:spChg>
        <pc:spChg chg="mod">
          <ac:chgData name="Tsuchida yusuke" userId="72a133f655b66e53" providerId="LiveId" clId="{F408E4E4-F6F9-4F1D-A1A4-A30DA6FB467E}" dt="2022-01-18T13:16:02.715" v="2662" actId="13926"/>
          <ac:spMkLst>
            <pc:docMk/>
            <pc:sldMk cId="3638037352" sldId="263"/>
            <ac:spMk id="3" creationId="{3A6ACEAE-F107-4FF7-81DA-9C0D4D483739}"/>
          </ac:spMkLst>
        </pc:spChg>
        <pc:spChg chg="add mod">
          <ac:chgData name="Tsuchida yusuke" userId="72a133f655b66e53" providerId="LiveId" clId="{F408E4E4-F6F9-4F1D-A1A4-A30DA6FB467E}" dt="2022-01-18T13:16:22.737" v="2665" actId="20577"/>
          <ac:spMkLst>
            <pc:docMk/>
            <pc:sldMk cId="3638037352" sldId="263"/>
            <ac:spMk id="4" creationId="{D524DFC1-0785-4B6F-971D-5189C81FFDE8}"/>
          </ac:spMkLst>
        </pc:spChg>
        <pc:spChg chg="add del mod">
          <ac:chgData name="Tsuchida yusuke" userId="72a133f655b66e53" providerId="LiveId" clId="{F408E4E4-F6F9-4F1D-A1A4-A30DA6FB467E}" dt="2022-01-18T13:18:27.206" v="2765"/>
          <ac:spMkLst>
            <pc:docMk/>
            <pc:sldMk cId="3638037352" sldId="263"/>
            <ac:spMk id="5" creationId="{0992E5D9-9CD2-497B-AC0E-49F4B1CD13A7}"/>
          </ac:spMkLst>
        </pc:spChg>
      </pc:sldChg>
      <pc:sldChg chg="addSp modSp new mod">
        <pc:chgData name="Tsuchida yusuke" userId="72a133f655b66e53" providerId="LiveId" clId="{F408E4E4-F6F9-4F1D-A1A4-A30DA6FB467E}" dt="2022-01-18T13:19:45.544" v="2896" actId="12788"/>
        <pc:sldMkLst>
          <pc:docMk/>
          <pc:sldMk cId="131206053" sldId="264"/>
        </pc:sldMkLst>
        <pc:spChg chg="mod">
          <ac:chgData name="Tsuchida yusuke" userId="72a133f655b66e53" providerId="LiveId" clId="{F408E4E4-F6F9-4F1D-A1A4-A30DA6FB467E}" dt="2022-01-18T13:16:42.343" v="2694" actId="20577"/>
          <ac:spMkLst>
            <pc:docMk/>
            <pc:sldMk cId="131206053" sldId="264"/>
            <ac:spMk id="2" creationId="{60C27261-B3EA-4D51-9B08-69A7EFE9CA9A}"/>
          </ac:spMkLst>
        </pc:spChg>
        <pc:spChg chg="mod">
          <ac:chgData name="Tsuchida yusuke" userId="72a133f655b66e53" providerId="LiveId" clId="{F408E4E4-F6F9-4F1D-A1A4-A30DA6FB467E}" dt="2022-01-18T13:18:22.594" v="2763" actId="14100"/>
          <ac:spMkLst>
            <pc:docMk/>
            <pc:sldMk cId="131206053" sldId="264"/>
            <ac:spMk id="3" creationId="{391D2848-1AC1-482E-B0AD-CC4BB77CCEA7}"/>
          </ac:spMkLst>
        </pc:spChg>
        <pc:spChg chg="add mod">
          <ac:chgData name="Tsuchida yusuke" userId="72a133f655b66e53" providerId="LiveId" clId="{F408E4E4-F6F9-4F1D-A1A4-A30DA6FB467E}" dt="2022-01-18T13:19:45.544" v="2896" actId="12788"/>
          <ac:spMkLst>
            <pc:docMk/>
            <pc:sldMk cId="131206053" sldId="264"/>
            <ac:spMk id="4" creationId="{86D47E8A-82E5-4157-AF5D-BA0828E34973}"/>
          </ac:spMkLst>
        </pc:spChg>
      </pc:sldChg>
      <pc:sldChg chg="addSp modSp new mod">
        <pc:chgData name="Tsuchida yusuke" userId="72a133f655b66e53" providerId="LiveId" clId="{F408E4E4-F6F9-4F1D-A1A4-A30DA6FB467E}" dt="2022-01-20T06:37:13.959" v="3696" actId="1076"/>
        <pc:sldMkLst>
          <pc:docMk/>
          <pc:sldMk cId="1581353249" sldId="265"/>
        </pc:sldMkLst>
        <pc:spChg chg="mod">
          <ac:chgData name="Tsuchida yusuke" userId="72a133f655b66e53" providerId="LiveId" clId="{F408E4E4-F6F9-4F1D-A1A4-A30DA6FB467E}" dt="2022-01-18T13:21:13.398" v="2912" actId="20577"/>
          <ac:spMkLst>
            <pc:docMk/>
            <pc:sldMk cId="1581353249" sldId="265"/>
            <ac:spMk id="2" creationId="{C5854494-4392-4F61-8AE5-BBC33833DA42}"/>
          </ac:spMkLst>
        </pc:spChg>
        <pc:spChg chg="mod">
          <ac:chgData name="Tsuchida yusuke" userId="72a133f655b66e53" providerId="LiveId" clId="{F408E4E4-F6F9-4F1D-A1A4-A30DA6FB467E}" dt="2022-01-20T06:36:29.334" v="3692" actId="115"/>
          <ac:spMkLst>
            <pc:docMk/>
            <pc:sldMk cId="1581353249" sldId="265"/>
            <ac:spMk id="3" creationId="{F107B5B0-2E99-48C4-A715-08033DC1125D}"/>
          </ac:spMkLst>
        </pc:spChg>
        <pc:picChg chg="add mod">
          <ac:chgData name="Tsuchida yusuke" userId="72a133f655b66e53" providerId="LiveId" clId="{F408E4E4-F6F9-4F1D-A1A4-A30DA6FB467E}" dt="2022-01-20T06:37:13.959" v="3696" actId="1076"/>
          <ac:picMkLst>
            <pc:docMk/>
            <pc:sldMk cId="1581353249" sldId="265"/>
            <ac:picMk id="1026" creationId="{B0FF559E-4F8B-42D9-9E30-EBF48EC3F8F2}"/>
          </ac:picMkLst>
        </pc:picChg>
      </pc:sldChg>
      <pc:sldChg chg="modSp new mod">
        <pc:chgData name="Tsuchida yusuke" userId="72a133f655b66e53" providerId="LiveId" clId="{F408E4E4-F6F9-4F1D-A1A4-A30DA6FB467E}" dt="2022-01-18T13:29:49.554" v="3690" actId="20577"/>
        <pc:sldMkLst>
          <pc:docMk/>
          <pc:sldMk cId="3646652219" sldId="266"/>
        </pc:sldMkLst>
        <pc:spChg chg="mod">
          <ac:chgData name="Tsuchida yusuke" userId="72a133f655b66e53" providerId="LiveId" clId="{F408E4E4-F6F9-4F1D-A1A4-A30DA6FB467E}" dt="2022-01-18T13:25:26.111" v="3168" actId="20577"/>
          <ac:spMkLst>
            <pc:docMk/>
            <pc:sldMk cId="3646652219" sldId="266"/>
            <ac:spMk id="2" creationId="{21BA6D64-C1FA-492E-B31C-1CCBA3EE315A}"/>
          </ac:spMkLst>
        </pc:spChg>
        <pc:spChg chg="mod">
          <ac:chgData name="Tsuchida yusuke" userId="72a133f655b66e53" providerId="LiveId" clId="{F408E4E4-F6F9-4F1D-A1A4-A30DA6FB467E}" dt="2022-01-18T13:29:49.554" v="3690" actId="20577"/>
          <ac:spMkLst>
            <pc:docMk/>
            <pc:sldMk cId="3646652219" sldId="266"/>
            <ac:spMk id="3" creationId="{3F2EE797-40B9-4A83-AFAF-DAF935B0EF88}"/>
          </ac:spMkLst>
        </pc:spChg>
      </pc:sldChg>
      <pc:sldMasterChg chg="addSldLayout modSldLayout">
        <pc:chgData name="Tsuchida yusuke" userId="72a133f655b66e53" providerId="LiveId" clId="{F408E4E4-F6F9-4F1D-A1A4-A30DA6FB467E}" dt="2022-01-18T12:16:17.013" v="28" actId="2711"/>
        <pc:sldMasterMkLst>
          <pc:docMk/>
          <pc:sldMasterMk cId="1785240525" sldId="2147483648"/>
        </pc:sldMasterMkLst>
        <pc:sldLayoutChg chg="modSp add">
          <pc:chgData name="Tsuchida yusuke" userId="72a133f655b66e53" providerId="LiveId" clId="{F408E4E4-F6F9-4F1D-A1A4-A30DA6FB467E}" dt="2022-01-18T12:16:17.013" v="28" actId="2711"/>
          <pc:sldLayoutMkLst>
            <pc:docMk/>
            <pc:sldMasterMk cId="1785240525" sldId="2147483648"/>
            <pc:sldLayoutMk cId="2391800550" sldId="2147483649"/>
          </pc:sldLayoutMkLst>
          <pc:spChg chg="mod">
            <ac:chgData name="Tsuchida yusuke" userId="72a133f655b66e53" providerId="LiveId" clId="{F408E4E4-F6F9-4F1D-A1A4-A30DA6FB467E}" dt="2022-01-18T12:16:13.165" v="27" actId="2711"/>
            <ac:spMkLst>
              <pc:docMk/>
              <pc:sldMasterMk cId="1785240525" sldId="2147483648"/>
              <pc:sldLayoutMk cId="2391800550" sldId="2147483649"/>
              <ac:spMk id="2" creationId="{6F6DE6BC-538E-45A7-BFB6-17BA1FA3124E}"/>
            </ac:spMkLst>
          </pc:spChg>
          <pc:spChg chg="mod">
            <ac:chgData name="Tsuchida yusuke" userId="72a133f655b66e53" providerId="LiveId" clId="{F408E4E4-F6F9-4F1D-A1A4-A30DA6FB467E}" dt="2022-01-18T12:16:17.013" v="28" actId="2711"/>
            <ac:spMkLst>
              <pc:docMk/>
              <pc:sldMasterMk cId="1785240525" sldId="2147483648"/>
              <pc:sldLayoutMk cId="2391800550" sldId="2147483649"/>
              <ac:spMk id="3" creationId="{E6DB1728-C156-45C6-8DEC-B61C9D2B9DEF}"/>
            </ac:spMkLst>
          </pc:spChg>
        </pc:sldLayoutChg>
        <pc:sldLayoutChg chg="modSp mod">
          <pc:chgData name="Tsuchida yusuke" userId="72a133f655b66e53" providerId="LiveId" clId="{F408E4E4-F6F9-4F1D-A1A4-A30DA6FB467E}" dt="2022-01-18T12:16:07.196" v="26" actId="120"/>
          <pc:sldLayoutMkLst>
            <pc:docMk/>
            <pc:sldMasterMk cId="1785240525" sldId="2147483648"/>
            <pc:sldLayoutMk cId="1115512006" sldId="2147483650"/>
          </pc:sldLayoutMkLst>
          <pc:spChg chg="mod">
            <ac:chgData name="Tsuchida yusuke" userId="72a133f655b66e53" providerId="LiveId" clId="{F408E4E4-F6F9-4F1D-A1A4-A30DA6FB467E}" dt="2022-01-18T12:15:48.826" v="21" actId="1076"/>
            <ac:spMkLst>
              <pc:docMk/>
              <pc:sldMasterMk cId="1785240525" sldId="2147483648"/>
              <pc:sldLayoutMk cId="1115512006" sldId="2147483650"/>
              <ac:spMk id="2" creationId="{6F6DE6BC-538E-45A7-BFB6-17BA1FA3124E}"/>
            </ac:spMkLst>
          </pc:spChg>
          <pc:spChg chg="mod">
            <ac:chgData name="Tsuchida yusuke" userId="72a133f655b66e53" providerId="LiveId" clId="{F408E4E4-F6F9-4F1D-A1A4-A30DA6FB467E}" dt="2022-01-18T12:16:07.196" v="26" actId="120"/>
            <ac:spMkLst>
              <pc:docMk/>
              <pc:sldMasterMk cId="1785240525" sldId="2147483648"/>
              <pc:sldLayoutMk cId="1115512006" sldId="2147483650"/>
              <ac:spMk id="3" creationId="{E6DB1728-C156-45C6-8DEC-B61C9D2B9DEF}"/>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34F2EFA-8C39-4A99-B8CF-3CD70B5E1D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D742E59-4810-45DE-A5F2-DAE79A4306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70DE25-16F2-46C1-BFA1-C6677612C10E}" type="datetimeFigureOut">
              <a:rPr kumimoji="1" lang="ja-JP" altLang="en-US" smtClean="0"/>
              <a:t>2022/3/25</a:t>
            </a:fld>
            <a:endParaRPr kumimoji="1" lang="ja-JP" altLang="en-US"/>
          </a:p>
        </p:txBody>
      </p:sp>
      <p:sp>
        <p:nvSpPr>
          <p:cNvPr id="4" name="フッター プレースホルダー 3">
            <a:extLst>
              <a:ext uri="{FF2B5EF4-FFF2-40B4-BE49-F238E27FC236}">
                <a16:creationId xmlns:a16="http://schemas.microsoft.com/office/drawing/2014/main" id="{70638992-7341-4472-943C-B6665C9E27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03B9B3D-6038-4277-ABB8-BCA834FF39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92B222-9BE3-48AC-9490-20D9A5EFEDE2}" type="slidenum">
              <a:rPr kumimoji="1" lang="ja-JP" altLang="en-US" smtClean="0"/>
              <a:t>‹#›</a:t>
            </a:fld>
            <a:endParaRPr kumimoji="1" lang="ja-JP" altLang="en-US"/>
          </a:p>
        </p:txBody>
      </p:sp>
    </p:spTree>
    <p:extLst>
      <p:ext uri="{BB962C8B-B14F-4D97-AF65-F5344CB8AC3E}">
        <p14:creationId xmlns:p14="http://schemas.microsoft.com/office/powerpoint/2010/main" val="7791374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DE6BC-538E-45A7-BFB6-17BA1FA3124E}"/>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6DB1728-C156-45C6-8DEC-B61C9D2B9DE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UD デジタル 教科書体 NK-R" panose="02020400000000000000" pitchFamily="18" charset="-128"/>
                <a:ea typeface="UD デジタル 教科書体 NK-R" panose="02020400000000000000" pitchFamily="18"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239180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6DE6BC-538E-45A7-BFB6-17BA1FA3124E}"/>
              </a:ext>
            </a:extLst>
          </p:cNvPr>
          <p:cNvSpPr>
            <a:spLocks noGrp="1"/>
          </p:cNvSpPr>
          <p:nvPr>
            <p:ph type="ctrTitle"/>
          </p:nvPr>
        </p:nvSpPr>
        <p:spPr>
          <a:xfrm>
            <a:off x="578580" y="349756"/>
            <a:ext cx="11034839" cy="742669"/>
          </a:xfrm>
          <a:prstGeom prst="rect">
            <a:avLst/>
          </a:prstGeom>
        </p:spPr>
        <p:txBody>
          <a:bodyPr anchor="b"/>
          <a:lstStyle>
            <a:lvl1pPr algn="l">
              <a:defRPr sz="4000">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6DB1728-C156-45C6-8DEC-B61C9D2B9DEF}"/>
              </a:ext>
            </a:extLst>
          </p:cNvPr>
          <p:cNvSpPr>
            <a:spLocks noGrp="1"/>
          </p:cNvSpPr>
          <p:nvPr>
            <p:ph type="subTitle" idx="1"/>
          </p:nvPr>
        </p:nvSpPr>
        <p:spPr>
          <a:xfrm>
            <a:off x="578579" y="1336268"/>
            <a:ext cx="11034839" cy="5171976"/>
          </a:xfrm>
          <a:prstGeom prst="rect">
            <a:avLst/>
          </a:prstGeom>
        </p:spPr>
        <p:txBody>
          <a:bodyPr/>
          <a:lstStyle>
            <a:lvl1pPr marL="0" indent="0" algn="l">
              <a:buNone/>
              <a:defRPr sz="2400">
                <a:latin typeface="UD デジタル 教科書体 NK-R" panose="02020400000000000000" pitchFamily="18" charset="-128"/>
                <a:ea typeface="UD デジタル 教科書体 NK-R" panose="02020400000000000000" pitchFamily="18"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Tree>
    <p:extLst>
      <p:ext uri="{BB962C8B-B14F-4D97-AF65-F5344CB8AC3E}">
        <p14:creationId xmlns:p14="http://schemas.microsoft.com/office/powerpoint/2010/main" val="111551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A56B3B-D8C2-4926-A2E0-349F75304F4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1E9EE6-0E39-45B3-A2E1-72D5CDD5DF0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A4514B-5808-44D3-ADE2-78274A7A663E}"/>
              </a:ext>
            </a:extLst>
          </p:cNvPr>
          <p:cNvSpPr>
            <a:spLocks noGrp="1"/>
          </p:cNvSpPr>
          <p:nvPr>
            <p:ph type="dt" sz="half" idx="10"/>
          </p:nvPr>
        </p:nvSpPr>
        <p:spPr/>
        <p:txBody>
          <a:bodyPr/>
          <a:lstStyle/>
          <a:p>
            <a:fld id="{FCD4A8DF-6F8B-46D2-8E97-731DAB874D2C}" type="datetimeFigureOut">
              <a:rPr kumimoji="1" lang="ja-JP" altLang="en-US" smtClean="0"/>
              <a:t>2022/3/25</a:t>
            </a:fld>
            <a:endParaRPr kumimoji="1" lang="ja-JP" altLang="en-US"/>
          </a:p>
        </p:txBody>
      </p:sp>
      <p:sp>
        <p:nvSpPr>
          <p:cNvPr id="5" name="フッター プレースホルダー 4">
            <a:extLst>
              <a:ext uri="{FF2B5EF4-FFF2-40B4-BE49-F238E27FC236}">
                <a16:creationId xmlns:a16="http://schemas.microsoft.com/office/drawing/2014/main" id="{CD55538D-3DF8-448B-A99B-B92A19C756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F3ACC1-92AA-4CD5-902C-488778D0C3BF}"/>
              </a:ext>
            </a:extLst>
          </p:cNvPr>
          <p:cNvSpPr>
            <a:spLocks noGrp="1"/>
          </p:cNvSpPr>
          <p:nvPr>
            <p:ph type="sldNum" sz="quarter" idx="12"/>
          </p:nvPr>
        </p:nvSpPr>
        <p:spPr/>
        <p:txBody>
          <a:bodyPr/>
          <a:lstStyle/>
          <a:p>
            <a:fld id="{9123E41A-925D-49A8-8DC3-3971E40EF26A}" type="slidenum">
              <a:rPr kumimoji="1" lang="ja-JP" altLang="en-US" smtClean="0"/>
              <a:t>‹#›</a:t>
            </a:fld>
            <a:endParaRPr kumimoji="1" lang="ja-JP" altLang="en-US"/>
          </a:p>
        </p:txBody>
      </p:sp>
    </p:spTree>
    <p:extLst>
      <p:ext uri="{BB962C8B-B14F-4D97-AF65-F5344CB8AC3E}">
        <p14:creationId xmlns:p14="http://schemas.microsoft.com/office/powerpoint/2010/main" val="1637185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24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6EA5B-75C7-49E7-9CF5-A39E1B029F0D}"/>
              </a:ext>
            </a:extLst>
          </p:cNvPr>
          <p:cNvSpPr>
            <a:spLocks noGrp="1"/>
          </p:cNvSpPr>
          <p:nvPr>
            <p:ph type="ctrTitle"/>
          </p:nvPr>
        </p:nvSpPr>
        <p:spPr>
          <a:xfrm>
            <a:off x="1524000" y="2235200"/>
            <a:ext cx="9144000" cy="2387600"/>
          </a:xfrm>
        </p:spPr>
        <p:txBody>
          <a:bodyPr anchor="ctr"/>
          <a:lstStyle/>
          <a:p>
            <a:r>
              <a:rPr lang="ja-JP" altLang="ja-JP" sz="66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「支援」を求めるための</a:t>
            </a:r>
            <a:br>
              <a:rPr lang="en-US" altLang="ja-JP" sz="66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br>
            <a:r>
              <a:rPr lang="ja-JP" altLang="ja-JP" sz="6600" dirty="0">
                <a:effectLst/>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情報整理</a:t>
            </a:r>
            <a:endParaRPr kumimoji="1" lang="ja-JP" altLang="en-US" sz="66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8585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BA6D64-C1FA-492E-B31C-1CCBA3EE315A}"/>
              </a:ext>
            </a:extLst>
          </p:cNvPr>
          <p:cNvSpPr>
            <a:spLocks noGrp="1"/>
          </p:cNvSpPr>
          <p:nvPr>
            <p:ph type="ctrTitle"/>
          </p:nvPr>
        </p:nvSpPr>
        <p:spPr>
          <a:xfrm>
            <a:off x="578580" y="349756"/>
            <a:ext cx="11034839" cy="1363541"/>
          </a:xfrm>
        </p:spPr>
        <p:txBody>
          <a:bodyPr/>
          <a:lstStyle/>
          <a:p>
            <a:r>
              <a:rPr kumimoji="1" lang="ja-JP" altLang="en-US" dirty="0"/>
              <a:t>自分に適した「支援」の方法を考えるために、</a:t>
            </a:r>
            <a:br>
              <a:rPr kumimoji="1" lang="en-US" altLang="ja-JP" dirty="0"/>
            </a:br>
            <a:r>
              <a:rPr kumimoji="1" lang="ja-JP" altLang="en-US" dirty="0"/>
              <a:t>必要となる情報は何かを整理してみよう。</a:t>
            </a:r>
          </a:p>
        </p:txBody>
      </p:sp>
      <p:sp>
        <p:nvSpPr>
          <p:cNvPr id="3" name="字幕 2">
            <a:extLst>
              <a:ext uri="{FF2B5EF4-FFF2-40B4-BE49-F238E27FC236}">
                <a16:creationId xmlns:a16="http://schemas.microsoft.com/office/drawing/2014/main" id="{3F2EE797-40B9-4A83-AFAF-DAF935B0EF88}"/>
              </a:ext>
            </a:extLst>
          </p:cNvPr>
          <p:cNvSpPr>
            <a:spLocks noGrp="1"/>
          </p:cNvSpPr>
          <p:nvPr>
            <p:ph type="subTitle" idx="1"/>
          </p:nvPr>
        </p:nvSpPr>
        <p:spPr>
          <a:xfrm>
            <a:off x="578579" y="1780674"/>
            <a:ext cx="11034839" cy="4727570"/>
          </a:xfrm>
        </p:spPr>
        <p:txBody>
          <a:bodyPr/>
          <a:lstStyle/>
          <a:p>
            <a:pPr algn="ctr"/>
            <a:r>
              <a:rPr kumimoji="1" lang="en-US" altLang="ja-JP" dirty="0">
                <a:solidFill>
                  <a:srgbClr val="0070C0"/>
                </a:solidFill>
              </a:rPr>
              <a:t>【</a:t>
            </a:r>
            <a:r>
              <a:rPr kumimoji="1" lang="ja-JP" altLang="en-US" dirty="0">
                <a:solidFill>
                  <a:srgbClr val="0070C0"/>
                </a:solidFill>
              </a:rPr>
              <a:t>ワーク</a:t>
            </a:r>
            <a:r>
              <a:rPr kumimoji="1" lang="en-US" altLang="ja-JP" dirty="0">
                <a:solidFill>
                  <a:srgbClr val="0070C0"/>
                </a:solidFill>
              </a:rPr>
              <a:t>】</a:t>
            </a:r>
          </a:p>
          <a:p>
            <a:pPr algn="ctr"/>
            <a:r>
              <a:rPr kumimoji="1" lang="ja-JP" altLang="en-US" dirty="0">
                <a:solidFill>
                  <a:srgbClr val="0070C0"/>
                </a:solidFill>
              </a:rPr>
              <a:t>一般的な講義室で行われる講義を受講することになった。</a:t>
            </a:r>
            <a:endParaRPr kumimoji="1" lang="en-US" altLang="ja-JP" dirty="0">
              <a:solidFill>
                <a:srgbClr val="0070C0"/>
              </a:solidFill>
            </a:endParaRPr>
          </a:p>
          <a:p>
            <a:pPr algn="ctr"/>
            <a:r>
              <a:rPr lang="ja-JP" altLang="en-US" dirty="0">
                <a:solidFill>
                  <a:srgbClr val="0070C0"/>
                </a:solidFill>
              </a:rPr>
              <a:t>この講義において、自分に適した「支援」を考えるためには、</a:t>
            </a:r>
            <a:endParaRPr lang="en-US" altLang="ja-JP" dirty="0">
              <a:solidFill>
                <a:srgbClr val="0070C0"/>
              </a:solidFill>
            </a:endParaRPr>
          </a:p>
          <a:p>
            <a:pPr algn="ctr"/>
            <a:r>
              <a:rPr kumimoji="1" lang="ja-JP" altLang="en-US" dirty="0">
                <a:solidFill>
                  <a:srgbClr val="0070C0"/>
                </a:solidFill>
              </a:rPr>
              <a:t>どんな情報が必要になるだろうか？</a:t>
            </a:r>
            <a:endParaRPr kumimoji="1" lang="en-US" altLang="ja-JP" dirty="0">
              <a:solidFill>
                <a:srgbClr val="0070C0"/>
              </a:solidFill>
            </a:endParaRPr>
          </a:p>
          <a:p>
            <a:endParaRPr lang="en-US" altLang="ja-JP" dirty="0"/>
          </a:p>
          <a:p>
            <a:r>
              <a:rPr kumimoji="1" lang="ja-JP" altLang="en-US" dirty="0"/>
              <a:t>①</a:t>
            </a:r>
            <a:r>
              <a:rPr kumimoji="1" lang="en-US" altLang="ja-JP" dirty="0"/>
              <a:t>【</a:t>
            </a:r>
            <a:r>
              <a:rPr kumimoji="1" lang="ja-JP" altLang="en-US" dirty="0"/>
              <a:t>個人ワーク</a:t>
            </a:r>
            <a:r>
              <a:rPr kumimoji="1" lang="en-US" altLang="ja-JP" dirty="0"/>
              <a:t>】</a:t>
            </a:r>
          </a:p>
          <a:p>
            <a:r>
              <a:rPr lang="ja-JP" altLang="en-US" dirty="0"/>
              <a:t>　　</a:t>
            </a:r>
            <a:r>
              <a:rPr kumimoji="1" lang="ja-JP" altLang="en-US" dirty="0"/>
              <a:t>まずは</a:t>
            </a:r>
            <a:r>
              <a:rPr kumimoji="1" lang="en-US" altLang="ja-JP" dirty="0"/>
              <a:t>10</a:t>
            </a:r>
            <a:r>
              <a:rPr kumimoji="1" lang="ja-JP" altLang="en-US" dirty="0"/>
              <a:t>分間、一人で考えてみよう。</a:t>
            </a:r>
            <a:endParaRPr kumimoji="1" lang="en-US" altLang="ja-JP" dirty="0"/>
          </a:p>
          <a:p>
            <a:endParaRPr lang="en-US" altLang="ja-JP" dirty="0"/>
          </a:p>
          <a:p>
            <a:r>
              <a:rPr kumimoji="1" lang="ja-JP" altLang="en-US" dirty="0"/>
              <a:t>②</a:t>
            </a:r>
            <a:r>
              <a:rPr kumimoji="1" lang="en-US" altLang="ja-JP" dirty="0"/>
              <a:t>【</a:t>
            </a:r>
            <a:r>
              <a:rPr kumimoji="1" lang="ja-JP" altLang="en-US" dirty="0"/>
              <a:t>グループワーク</a:t>
            </a:r>
            <a:r>
              <a:rPr kumimoji="1" lang="en-US" altLang="ja-JP" dirty="0"/>
              <a:t>】</a:t>
            </a:r>
          </a:p>
          <a:p>
            <a:r>
              <a:rPr lang="ja-JP" altLang="en-US" dirty="0"/>
              <a:t>　　</a:t>
            </a:r>
            <a:r>
              <a:rPr kumimoji="1" lang="ja-JP" altLang="en-US" dirty="0"/>
              <a:t>必要と考えた情報について、全員で意見を交換・共有し、</a:t>
            </a:r>
            <a:r>
              <a:rPr lang="ja-JP" altLang="en-US" dirty="0"/>
              <a:t>整理していこう。</a:t>
            </a:r>
            <a:endParaRPr kumimoji="1" lang="ja-JP" altLang="en-US" dirty="0"/>
          </a:p>
        </p:txBody>
      </p:sp>
    </p:spTree>
    <p:extLst>
      <p:ext uri="{BB962C8B-B14F-4D97-AF65-F5344CB8AC3E}">
        <p14:creationId xmlns:p14="http://schemas.microsoft.com/office/powerpoint/2010/main" val="364665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75BEF25-8759-5049-9B93-2146C7E5A868}"/>
              </a:ext>
            </a:extLst>
          </p:cNvPr>
          <p:cNvSpPr/>
          <p:nvPr/>
        </p:nvSpPr>
        <p:spPr>
          <a:xfrm>
            <a:off x="1239644" y="2951946"/>
            <a:ext cx="9712712" cy="954107"/>
          </a:xfrm>
          <a:prstGeom prst="rect">
            <a:avLst/>
          </a:prstGeom>
        </p:spPr>
        <p:txBody>
          <a:bodyPr wrap="square">
            <a:spAutoFit/>
          </a:bodyPr>
          <a:lstStyle/>
          <a:p>
            <a:pPr algn="just"/>
            <a:r>
              <a:rPr lang="ja-JP" altLang="ja-JP" sz="2800" kern="100">
                <a:latin typeface="Century" panose="02040604050505020304" pitchFamily="18" charset="0"/>
                <a:ea typeface="ＭＳ 明朝" panose="02020609040205080304" pitchFamily="49" charset="-128"/>
                <a:cs typeface="Times New Roman" panose="02020603050405020304" pitchFamily="18" charset="0"/>
              </a:rPr>
              <a:t>作成：</a:t>
            </a:r>
            <a:r>
              <a:rPr lang="ja-JP" altLang="en-US" sz="2800" kern="100">
                <a:latin typeface="Century" panose="02040604050505020304" pitchFamily="18" charset="0"/>
                <a:ea typeface="ＭＳ 明朝" panose="02020609040205080304" pitchFamily="49" charset="-128"/>
                <a:cs typeface="Times New Roman" panose="02020603050405020304" pitchFamily="18" charset="0"/>
              </a:rPr>
              <a:t>土田</a:t>
            </a:r>
            <a:r>
              <a:rPr lang="ja-JP" altLang="ja-JP" sz="2800" kern="100">
                <a:latin typeface="Century" panose="02040604050505020304" pitchFamily="18" charset="0"/>
                <a:ea typeface="ＭＳ 明朝" panose="02020609040205080304" pitchFamily="49" charset="-128"/>
                <a:cs typeface="Times New Roman" panose="02020603050405020304" pitchFamily="18" charset="0"/>
              </a:rPr>
              <a:t> </a:t>
            </a:r>
            <a:r>
              <a:rPr lang="ja-JP" altLang="en-US" sz="2800" kern="100">
                <a:latin typeface="Century" panose="02040604050505020304" pitchFamily="18" charset="0"/>
                <a:ea typeface="ＭＳ 明朝" panose="02020609040205080304" pitchFamily="49" charset="-128"/>
                <a:cs typeface="Times New Roman" panose="02020603050405020304" pitchFamily="18" charset="0"/>
              </a:rPr>
              <a:t>悠祐</a:t>
            </a:r>
            <a:r>
              <a:rPr lang="ja-JP" altLang="ja-JP" sz="2800" kern="100">
                <a:latin typeface="Century" panose="02040604050505020304" pitchFamily="18" charset="0"/>
                <a:ea typeface="ＭＳ 明朝" panose="02020609040205080304" pitchFamily="49" charset="-128"/>
                <a:cs typeface="Times New Roman" panose="02020603050405020304" pitchFamily="18" charset="0"/>
              </a:rPr>
              <a:t>（</a:t>
            </a:r>
            <a:r>
              <a:rPr lang="en-US" altLang="ja-JP" sz="2800" kern="100" dirty="0">
                <a:latin typeface="Century" panose="02040604050505020304" pitchFamily="18" charset="0"/>
                <a:ea typeface="ＭＳ 明朝" panose="02020609040205080304" pitchFamily="49" charset="-128"/>
                <a:cs typeface="Times New Roman" panose="02020603050405020304" pitchFamily="18" charset="0"/>
              </a:rPr>
              <a:t>2021</a:t>
            </a:r>
            <a:r>
              <a:rPr lang="ja-JP" altLang="ja-JP" sz="2800" kern="100">
                <a:latin typeface="Century" panose="02040604050505020304" pitchFamily="18" charset="0"/>
                <a:ea typeface="ＭＳ 明朝" panose="02020609040205080304" pitchFamily="49" charset="-128"/>
                <a:cs typeface="Times New Roman" panose="02020603050405020304" pitchFamily="18" charset="0"/>
              </a:rPr>
              <a:t>年）</a:t>
            </a:r>
            <a:endParaRPr lang="ja-JP" altLang="ja-JP" sz="4000" kern="100">
              <a:latin typeface="Century" panose="02040604050505020304" pitchFamily="18" charset="0"/>
              <a:ea typeface="ＭＳ 明朝" panose="02020609040205080304" pitchFamily="49" charset="-128"/>
              <a:cs typeface="Times New Roman" panose="02020603050405020304" pitchFamily="18" charset="0"/>
            </a:endParaRPr>
          </a:p>
          <a:p>
            <a:pPr algn="just"/>
            <a:r>
              <a:rPr lang="ja-JP" altLang="ja-JP" sz="2800" kern="100">
                <a:latin typeface="Century" panose="02040604050505020304" pitchFamily="18" charset="0"/>
                <a:ea typeface="ＭＳ 明朝" panose="02020609040205080304" pitchFamily="49" charset="-128"/>
                <a:cs typeface="Times New Roman" panose="02020603050405020304" pitchFamily="18" charset="0"/>
              </a:rPr>
              <a:t>編集：</a:t>
            </a:r>
            <a:r>
              <a:rPr lang="ja-JP" altLang="en-US" sz="2800" kern="100">
                <a:latin typeface="Century" panose="02040604050505020304" pitchFamily="18" charset="0"/>
                <a:ea typeface="ＭＳ 明朝" panose="02020609040205080304" pitchFamily="49" charset="-128"/>
                <a:cs typeface="Times New Roman" panose="02020603050405020304" pitchFamily="18" charset="0"/>
              </a:rPr>
              <a:t>筑波技術大学</a:t>
            </a:r>
            <a:r>
              <a:rPr lang="ja-JP" altLang="ja-JP" sz="2800" kern="100">
                <a:latin typeface="Century" panose="02040604050505020304" pitchFamily="18" charset="0"/>
                <a:ea typeface="ＭＳ 明朝" panose="02020609040205080304" pitchFamily="49" charset="-128"/>
                <a:cs typeface="Times New Roman" panose="02020603050405020304" pitchFamily="18" charset="0"/>
              </a:rPr>
              <a:t>ろう者学教育コンテンツ開発取組担当</a:t>
            </a:r>
            <a:endParaRPr lang="ja-JP" altLang="ja-JP" sz="4000" kern="100">
              <a:effectLst/>
              <a:latin typeface="Century" panose="02040604050505020304" pitchFamily="18" charset="0"/>
              <a:ea typeface="ＭＳ 明朝"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82509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19C890-CE71-41B7-9176-3E242E7038AB}"/>
              </a:ext>
            </a:extLst>
          </p:cNvPr>
          <p:cNvSpPr>
            <a:spLocks noGrp="1"/>
          </p:cNvSpPr>
          <p:nvPr>
            <p:ph type="ctrTitle"/>
          </p:nvPr>
        </p:nvSpPr>
        <p:spPr/>
        <p:txBody>
          <a:bodyPr/>
          <a:lstStyle/>
          <a:p>
            <a:r>
              <a:rPr kumimoji="1" lang="ja-JP" altLang="en-US" dirty="0"/>
              <a:t>大学で行われている様々な「支援」</a:t>
            </a:r>
          </a:p>
        </p:txBody>
      </p:sp>
      <p:sp>
        <p:nvSpPr>
          <p:cNvPr id="3" name="字幕 2">
            <a:extLst>
              <a:ext uri="{FF2B5EF4-FFF2-40B4-BE49-F238E27FC236}">
                <a16:creationId xmlns:a16="http://schemas.microsoft.com/office/drawing/2014/main" id="{C2BD4C97-3947-44B4-9398-F2E51400C411}"/>
              </a:ext>
            </a:extLst>
          </p:cNvPr>
          <p:cNvSpPr>
            <a:spLocks noGrp="1"/>
          </p:cNvSpPr>
          <p:nvPr>
            <p:ph type="subTitle" idx="1"/>
          </p:nvPr>
        </p:nvSpPr>
        <p:spPr/>
        <p:txBody>
          <a:bodyPr/>
          <a:lstStyle/>
          <a:p>
            <a:r>
              <a:rPr kumimoji="1" lang="ja-JP" altLang="en-US" sz="2800" dirty="0"/>
              <a:t>例えば、聴覚障害学生に対する「支援」の場合</a:t>
            </a:r>
            <a:endParaRPr kumimoji="1" lang="en-US" altLang="ja-JP" sz="2800" dirty="0"/>
          </a:p>
          <a:p>
            <a:endParaRPr lang="en-US" altLang="ja-JP" sz="2800" dirty="0"/>
          </a:p>
          <a:p>
            <a:endParaRPr kumimoji="1" lang="en-US" altLang="ja-JP" sz="2800" dirty="0"/>
          </a:p>
          <a:p>
            <a:endParaRPr lang="en-US" altLang="ja-JP" sz="2800" dirty="0"/>
          </a:p>
          <a:p>
            <a:endParaRPr kumimoji="1" lang="en-US" altLang="ja-JP" sz="2800" dirty="0"/>
          </a:p>
          <a:p>
            <a:endParaRPr lang="en-US" altLang="ja-JP" sz="2800" dirty="0"/>
          </a:p>
          <a:p>
            <a:endParaRPr kumimoji="1" lang="en-US" altLang="ja-JP" sz="2800" dirty="0"/>
          </a:p>
          <a:p>
            <a:endParaRPr lang="en-US" altLang="ja-JP" sz="2800" dirty="0"/>
          </a:p>
          <a:p>
            <a:endParaRPr kumimoji="1" lang="en-US" altLang="ja-JP" sz="2800" dirty="0"/>
          </a:p>
          <a:p>
            <a:r>
              <a:rPr lang="en-US" altLang="ja-JP" sz="2800" dirty="0"/>
              <a:t>											</a:t>
            </a:r>
            <a:r>
              <a:rPr lang="ja-JP" altLang="en-US" sz="2800" dirty="0"/>
              <a:t>等々</a:t>
            </a:r>
            <a:endParaRPr kumimoji="1" lang="ja-JP" altLang="en-US" sz="2800" dirty="0"/>
          </a:p>
        </p:txBody>
      </p:sp>
      <p:pic>
        <p:nvPicPr>
          <p:cNvPr id="1026" name="Picture 2" descr="要約筆記のイラスト">
            <a:extLst>
              <a:ext uri="{FF2B5EF4-FFF2-40B4-BE49-F238E27FC236}">
                <a16:creationId xmlns:a16="http://schemas.microsoft.com/office/drawing/2014/main" id="{591A8B90-9B8B-4139-BFF4-ACAF49313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678" y="1905194"/>
            <a:ext cx="2524125" cy="2524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手話通訳士のイラスト">
            <a:extLst>
              <a:ext uri="{FF2B5EF4-FFF2-40B4-BE49-F238E27FC236}">
                <a16:creationId xmlns:a16="http://schemas.microsoft.com/office/drawing/2014/main" id="{65403D36-105E-43CB-A301-6FF0C0680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014" y="1905194"/>
            <a:ext cx="2290763"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88837191-3D43-409C-8DCD-00D08031F76D}"/>
              </a:ext>
            </a:extLst>
          </p:cNvPr>
          <p:cNvPicPr>
            <a:picLocks noChangeAspect="1"/>
          </p:cNvPicPr>
          <p:nvPr/>
        </p:nvPicPr>
        <p:blipFill>
          <a:blip r:embed="rId4"/>
          <a:stretch>
            <a:fillRect/>
          </a:stretch>
        </p:blipFill>
        <p:spPr>
          <a:xfrm>
            <a:off x="4107568" y="3336860"/>
            <a:ext cx="2295525" cy="3333750"/>
          </a:xfrm>
          <a:prstGeom prst="rect">
            <a:avLst/>
          </a:prstGeom>
        </p:spPr>
      </p:pic>
      <p:pic>
        <p:nvPicPr>
          <p:cNvPr id="5" name="図 4">
            <a:extLst>
              <a:ext uri="{FF2B5EF4-FFF2-40B4-BE49-F238E27FC236}">
                <a16:creationId xmlns:a16="http://schemas.microsoft.com/office/drawing/2014/main" id="{95E86718-F3BB-4769-BB53-6F0EBD7666EE}"/>
              </a:ext>
            </a:extLst>
          </p:cNvPr>
          <p:cNvPicPr>
            <a:picLocks noChangeAspect="1"/>
          </p:cNvPicPr>
          <p:nvPr/>
        </p:nvPicPr>
        <p:blipFill>
          <a:blip r:embed="rId4"/>
          <a:stretch>
            <a:fillRect/>
          </a:stretch>
        </p:blipFill>
        <p:spPr>
          <a:xfrm>
            <a:off x="6095998" y="3336860"/>
            <a:ext cx="2295525" cy="3333750"/>
          </a:xfrm>
          <a:prstGeom prst="rect">
            <a:avLst/>
          </a:prstGeom>
        </p:spPr>
      </p:pic>
      <p:sp>
        <p:nvSpPr>
          <p:cNvPr id="6" name="テキスト ボックス 5">
            <a:extLst>
              <a:ext uri="{FF2B5EF4-FFF2-40B4-BE49-F238E27FC236}">
                <a16:creationId xmlns:a16="http://schemas.microsoft.com/office/drawing/2014/main" id="{94EE8D76-6407-43FB-BBD8-2BE4237F0E55}"/>
              </a:ext>
            </a:extLst>
          </p:cNvPr>
          <p:cNvSpPr txBox="1"/>
          <p:nvPr/>
        </p:nvSpPr>
        <p:spPr>
          <a:xfrm>
            <a:off x="1348623" y="4429319"/>
            <a:ext cx="1764730" cy="523220"/>
          </a:xfrm>
          <a:prstGeom prst="rect">
            <a:avLst/>
          </a:prstGeom>
          <a:noFill/>
        </p:spPr>
        <p:txBody>
          <a:bodyPr wrap="square" rtlCol="0">
            <a:spAutoFit/>
          </a:bodyPr>
          <a:lstStyle/>
          <a:p>
            <a:pPr algn="ctr"/>
            <a:r>
              <a:rPr kumimoji="1" lang="ja-JP" altLang="en-US" sz="2800" dirty="0">
                <a:latin typeface="UD デジタル 教科書体 NK-R" panose="02020400000000000000" pitchFamily="18" charset="-128"/>
                <a:ea typeface="UD デジタル 教科書体 NK-R" panose="02020400000000000000" pitchFamily="18" charset="-128"/>
              </a:rPr>
              <a:t>手話通訳</a:t>
            </a:r>
          </a:p>
        </p:txBody>
      </p:sp>
      <p:sp>
        <p:nvSpPr>
          <p:cNvPr id="9" name="テキスト ボックス 8">
            <a:extLst>
              <a:ext uri="{FF2B5EF4-FFF2-40B4-BE49-F238E27FC236}">
                <a16:creationId xmlns:a16="http://schemas.microsoft.com/office/drawing/2014/main" id="{5ED3EC30-5E0B-487A-90BA-E9AA3EFDF85E}"/>
              </a:ext>
            </a:extLst>
          </p:cNvPr>
          <p:cNvSpPr txBox="1"/>
          <p:nvPr/>
        </p:nvSpPr>
        <p:spPr>
          <a:xfrm>
            <a:off x="5255330" y="2813640"/>
            <a:ext cx="1764730" cy="523220"/>
          </a:xfrm>
          <a:prstGeom prst="rect">
            <a:avLst/>
          </a:prstGeom>
          <a:noFill/>
        </p:spPr>
        <p:txBody>
          <a:bodyPr wrap="square" rtlCol="0">
            <a:spAutoFit/>
          </a:bodyPr>
          <a:lstStyle/>
          <a:p>
            <a:pPr algn="ctr"/>
            <a:r>
              <a:rPr kumimoji="1" lang="en-US" altLang="ja-JP" sz="2800" dirty="0">
                <a:latin typeface="UD デジタル 教科書体 NK-R" panose="02020400000000000000" pitchFamily="18" charset="-128"/>
                <a:ea typeface="UD デジタル 教科書体 NK-R" panose="02020400000000000000" pitchFamily="18" charset="-128"/>
              </a:rPr>
              <a:t>PC</a:t>
            </a:r>
            <a:r>
              <a:rPr kumimoji="1" lang="ja-JP" altLang="en-US" sz="2800" dirty="0">
                <a:latin typeface="UD デジタル 教科書体 NK-R" panose="02020400000000000000" pitchFamily="18" charset="-128"/>
                <a:ea typeface="UD デジタル 教科書体 NK-R" panose="02020400000000000000" pitchFamily="18" charset="-128"/>
              </a:rPr>
              <a:t>テイク</a:t>
            </a:r>
          </a:p>
        </p:txBody>
      </p:sp>
      <p:sp>
        <p:nvSpPr>
          <p:cNvPr id="10" name="テキスト ボックス 9">
            <a:extLst>
              <a:ext uri="{FF2B5EF4-FFF2-40B4-BE49-F238E27FC236}">
                <a16:creationId xmlns:a16="http://schemas.microsoft.com/office/drawing/2014/main" id="{64D372C8-477D-41D9-8CCC-FEF716B04DF3}"/>
              </a:ext>
            </a:extLst>
          </p:cNvPr>
          <p:cNvSpPr txBox="1"/>
          <p:nvPr/>
        </p:nvSpPr>
        <p:spPr>
          <a:xfrm>
            <a:off x="9235133" y="4167709"/>
            <a:ext cx="1764730" cy="523220"/>
          </a:xfrm>
          <a:prstGeom prst="rect">
            <a:avLst/>
          </a:prstGeom>
          <a:noFill/>
        </p:spPr>
        <p:txBody>
          <a:bodyPr wrap="square" rtlCol="0">
            <a:spAutoFit/>
          </a:bodyPr>
          <a:lstStyle/>
          <a:p>
            <a:pPr algn="ctr"/>
            <a:r>
              <a:rPr kumimoji="1" lang="ja-JP" altLang="en-US" sz="2800" dirty="0">
                <a:latin typeface="UD デジタル 教科書体 NK-R" panose="02020400000000000000" pitchFamily="18" charset="-128"/>
                <a:ea typeface="UD デジタル 教科書体 NK-R" panose="02020400000000000000" pitchFamily="18" charset="-128"/>
              </a:rPr>
              <a:t>要約筆記</a:t>
            </a:r>
          </a:p>
        </p:txBody>
      </p:sp>
    </p:spTree>
    <p:extLst>
      <p:ext uri="{BB962C8B-B14F-4D97-AF65-F5344CB8AC3E}">
        <p14:creationId xmlns:p14="http://schemas.microsoft.com/office/powerpoint/2010/main" val="399665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4736BD23-F404-4DCD-AC60-971C2F27BF56}"/>
              </a:ext>
            </a:extLst>
          </p:cNvPr>
          <p:cNvSpPr>
            <a:spLocks noGrp="1"/>
          </p:cNvSpPr>
          <p:nvPr>
            <p:ph type="subTitle" idx="1"/>
          </p:nvPr>
        </p:nvSpPr>
        <p:spPr/>
        <p:txBody>
          <a:bodyPr/>
          <a:lstStyle/>
          <a:p>
            <a:pPr algn="ctr"/>
            <a:r>
              <a:rPr kumimoji="1" lang="ja-JP" altLang="en-US" sz="3200" dirty="0"/>
              <a:t>聴覚障害学生に対する「支援」だけでも、</a:t>
            </a:r>
            <a:endParaRPr kumimoji="1" lang="en-US" altLang="ja-JP" sz="3200" dirty="0"/>
          </a:p>
          <a:p>
            <a:pPr algn="ctr"/>
            <a:r>
              <a:rPr lang="ja-JP" altLang="en-US" sz="3200" dirty="0"/>
              <a:t>様々な方法による「支援」が準備され、また実際に行われている。</a:t>
            </a:r>
            <a:endParaRPr lang="en-US" altLang="ja-JP" sz="3200" dirty="0"/>
          </a:p>
          <a:p>
            <a:pPr algn="ctr"/>
            <a:endParaRPr lang="en-US" altLang="ja-JP" sz="3200" dirty="0"/>
          </a:p>
          <a:p>
            <a:pPr algn="ctr"/>
            <a:endParaRPr kumimoji="1" lang="en-US" altLang="ja-JP" sz="3200" dirty="0"/>
          </a:p>
          <a:p>
            <a:pPr algn="ctr"/>
            <a:r>
              <a:rPr lang="ja-JP" altLang="en-US" sz="3200" dirty="0"/>
              <a:t>私たち聴覚障害学生は、</a:t>
            </a:r>
            <a:endParaRPr lang="en-US" altLang="ja-JP" sz="3200" dirty="0"/>
          </a:p>
          <a:p>
            <a:pPr algn="ctr"/>
            <a:r>
              <a:rPr kumimoji="1" lang="ja-JP" altLang="en-US" sz="3200" dirty="0"/>
              <a:t>既に用意された豊富な「支援」の選択肢の中から、</a:t>
            </a:r>
            <a:endParaRPr kumimoji="1" lang="en-US" altLang="ja-JP" sz="3200" dirty="0"/>
          </a:p>
          <a:p>
            <a:pPr algn="ctr"/>
            <a:r>
              <a:rPr lang="ja-JP" altLang="en-US" sz="3200" dirty="0"/>
              <a:t>好きなものを選んでいけばよいのだろうか？</a:t>
            </a:r>
            <a:endParaRPr kumimoji="1" lang="ja-JP" altLang="en-US" sz="3200" dirty="0"/>
          </a:p>
        </p:txBody>
      </p:sp>
      <p:pic>
        <p:nvPicPr>
          <p:cNvPr id="2050" name="Picture 2" descr="女性の表情のイラスト「疑問」">
            <a:extLst>
              <a:ext uri="{FF2B5EF4-FFF2-40B4-BE49-F238E27FC236}">
                <a16:creationId xmlns:a16="http://schemas.microsoft.com/office/drawing/2014/main" id="{879138F9-1FF2-4DDF-9213-78D45D01E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25" y="3270379"/>
            <a:ext cx="23241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男性の表情のイラスト「疑問」">
            <a:extLst>
              <a:ext uri="{FF2B5EF4-FFF2-40B4-BE49-F238E27FC236}">
                <a16:creationId xmlns:a16="http://schemas.microsoft.com/office/drawing/2014/main" id="{46EDB1CA-22A0-48E7-9EEB-5D16235A4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09" y="3121789"/>
            <a:ext cx="21145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65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C4244-C47D-4814-8DA6-AE4C8221F78B}"/>
              </a:ext>
            </a:extLst>
          </p:cNvPr>
          <p:cNvSpPr>
            <a:spLocks noGrp="1"/>
          </p:cNvSpPr>
          <p:nvPr>
            <p:ph type="ctrTitle"/>
          </p:nvPr>
        </p:nvSpPr>
        <p:spPr>
          <a:xfrm>
            <a:off x="0" y="0"/>
            <a:ext cx="4273617" cy="2374193"/>
          </a:xfrm>
        </p:spPr>
        <p:txBody>
          <a:bodyPr/>
          <a:lstStyle/>
          <a:p>
            <a:r>
              <a:rPr kumimoji="1" lang="ja-JP" altLang="en-US" dirty="0"/>
              <a:t>大学入試</a:t>
            </a:r>
            <a:br>
              <a:rPr kumimoji="1" lang="en-US" altLang="ja-JP" dirty="0"/>
            </a:br>
            <a:r>
              <a:rPr kumimoji="1" lang="ja-JP" altLang="en-US" dirty="0"/>
              <a:t>センター試験　</a:t>
            </a:r>
            <a:br>
              <a:rPr kumimoji="1" lang="en-US" altLang="ja-JP" dirty="0"/>
            </a:br>
            <a:r>
              <a:rPr kumimoji="1" lang="ja-JP" altLang="en-US" dirty="0"/>
              <a:t>受験上の配慮案内</a:t>
            </a:r>
            <a:br>
              <a:rPr kumimoji="1" lang="en-US" altLang="ja-JP" dirty="0"/>
            </a:br>
            <a:r>
              <a:rPr kumimoji="1" lang="ja-JP" altLang="en-US" dirty="0"/>
              <a:t>（令和</a:t>
            </a:r>
            <a:r>
              <a:rPr kumimoji="1" lang="en-US" altLang="ja-JP" dirty="0"/>
              <a:t>2</a:t>
            </a:r>
            <a:r>
              <a:rPr kumimoji="1" lang="ja-JP" altLang="en-US" dirty="0"/>
              <a:t>年度</a:t>
            </a:r>
            <a:r>
              <a:rPr lang="ja-JP" altLang="en-US" dirty="0"/>
              <a:t>）</a:t>
            </a:r>
            <a:endParaRPr kumimoji="1" lang="ja-JP" altLang="en-US" dirty="0"/>
          </a:p>
        </p:txBody>
      </p:sp>
      <p:pic>
        <p:nvPicPr>
          <p:cNvPr id="4" name="図 3" descr="グラフィカル ユーザー インターフェイス, アプリケーション, Word&#10;&#10;自動的に生成された説明">
            <a:extLst>
              <a:ext uri="{FF2B5EF4-FFF2-40B4-BE49-F238E27FC236}">
                <a16:creationId xmlns:a16="http://schemas.microsoft.com/office/drawing/2014/main" id="{484AE9FF-CBF6-4D85-B196-67F1C4778866}"/>
              </a:ext>
            </a:extLst>
          </p:cNvPr>
          <p:cNvPicPr>
            <a:picLocks noChangeAspect="1"/>
          </p:cNvPicPr>
          <p:nvPr/>
        </p:nvPicPr>
        <p:blipFill rotWithShape="1">
          <a:blip r:embed="rId2">
            <a:extLst>
              <a:ext uri="{28A0092B-C50C-407E-A947-70E740481C1C}">
                <a14:useLocalDpi xmlns:a14="http://schemas.microsoft.com/office/drawing/2010/main" val="0"/>
              </a:ext>
            </a:extLst>
          </a:blip>
          <a:srcRect l="63507" t="20996" r="13896" b="31904"/>
          <a:stretch/>
        </p:blipFill>
        <p:spPr>
          <a:xfrm>
            <a:off x="4273618" y="-1"/>
            <a:ext cx="7918384" cy="4641812"/>
          </a:xfrm>
          <a:prstGeom prst="rect">
            <a:avLst/>
          </a:prstGeom>
        </p:spPr>
      </p:pic>
      <p:sp>
        <p:nvSpPr>
          <p:cNvPr id="5" name="タイトル 1">
            <a:extLst>
              <a:ext uri="{FF2B5EF4-FFF2-40B4-BE49-F238E27FC236}">
                <a16:creationId xmlns:a16="http://schemas.microsoft.com/office/drawing/2014/main" id="{D9E5DA1F-F643-4414-A1DE-AD661216A7CC}"/>
              </a:ext>
            </a:extLst>
          </p:cNvPr>
          <p:cNvSpPr txBox="1">
            <a:spLocks/>
          </p:cNvSpPr>
          <p:nvPr/>
        </p:nvSpPr>
        <p:spPr>
          <a:xfrm>
            <a:off x="197318" y="5005137"/>
            <a:ext cx="11797364" cy="1533313"/>
          </a:xfrm>
          <a:prstGeom prst="rect">
            <a:avLst/>
          </a:prstGeom>
          <a:solidFill>
            <a:schemeClr val="accent5">
              <a:lumMod val="20000"/>
              <a:lumOff val="80000"/>
            </a:schemeClr>
          </a:solidFill>
          <a:ln w="38100">
            <a:solidFill>
              <a:schemeClr val="accent1"/>
            </a:solidFill>
          </a:ln>
        </p:spPr>
        <p:txBody>
          <a:bodyPr anchor="ctr"/>
          <a:lstStyle>
            <a:lvl1pPr algn="l" defTabSz="914400" rtl="0" eaLnBrk="1" latinLnBrk="0" hangingPunct="1">
              <a:lnSpc>
                <a:spcPct val="90000"/>
              </a:lnSpc>
              <a:spcBef>
                <a:spcPct val="0"/>
              </a:spcBef>
              <a:buNone/>
              <a:defRPr kumimoji="1" sz="4000" kern="1200">
                <a:solidFill>
                  <a:schemeClr val="tx1"/>
                </a:solidFill>
                <a:latin typeface="UD デジタル 教科書体 NK-R" panose="02020400000000000000" pitchFamily="18" charset="-128"/>
                <a:ea typeface="UD デジタル 教科書体 NK-R" panose="02020400000000000000" pitchFamily="18" charset="-128"/>
                <a:cs typeface="+mj-cs"/>
              </a:defRPr>
            </a:lvl1pPr>
          </a:lstStyle>
          <a:p>
            <a:pPr algn="ctr"/>
            <a:r>
              <a:rPr lang="ja-JP" altLang="en-US" sz="2800" dirty="0"/>
              <a:t>この資料に示された選択肢を組み合わせることで、</a:t>
            </a:r>
            <a:endParaRPr lang="en-US" altLang="ja-JP" sz="2800" dirty="0"/>
          </a:p>
          <a:p>
            <a:pPr algn="ctr"/>
            <a:r>
              <a:rPr lang="ja-JP" altLang="en-US" sz="2800" u="sng" dirty="0">
                <a:solidFill>
                  <a:srgbClr val="FF0000"/>
                </a:solidFill>
              </a:rPr>
              <a:t>全ての聴覚障害者</a:t>
            </a:r>
            <a:r>
              <a:rPr lang="ja-JP" altLang="en-US" sz="2800" dirty="0"/>
              <a:t>が、</a:t>
            </a:r>
            <a:r>
              <a:rPr lang="ja-JP" altLang="en-US" sz="2800" u="sng" dirty="0">
                <a:solidFill>
                  <a:srgbClr val="FF0000"/>
                </a:solidFill>
              </a:rPr>
              <a:t>自分にとって必要な配慮（「支援」）</a:t>
            </a:r>
            <a:r>
              <a:rPr lang="ja-JP" altLang="en-US" sz="2800" dirty="0"/>
              <a:t>を</a:t>
            </a:r>
            <a:endParaRPr lang="en-US" altLang="ja-JP" sz="2800" dirty="0"/>
          </a:p>
          <a:p>
            <a:pPr algn="ctr"/>
            <a:r>
              <a:rPr lang="ja-JP" altLang="en-US" sz="2800" dirty="0"/>
              <a:t>受けることは可能だろうか？</a:t>
            </a:r>
          </a:p>
        </p:txBody>
      </p:sp>
    </p:spTree>
    <p:extLst>
      <p:ext uri="{BB962C8B-B14F-4D97-AF65-F5344CB8AC3E}">
        <p14:creationId xmlns:p14="http://schemas.microsoft.com/office/powerpoint/2010/main" val="2891907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A46194-6DF5-4C3D-A433-D4146608766E}"/>
              </a:ext>
            </a:extLst>
          </p:cNvPr>
          <p:cNvSpPr>
            <a:spLocks noGrp="1"/>
          </p:cNvSpPr>
          <p:nvPr>
            <p:ph type="ctrTitle"/>
          </p:nvPr>
        </p:nvSpPr>
        <p:spPr/>
        <p:txBody>
          <a:bodyPr/>
          <a:lstStyle/>
          <a:p>
            <a:r>
              <a:rPr kumimoji="1" lang="ja-JP" altLang="en-US" dirty="0"/>
              <a:t>例えば</a:t>
            </a:r>
            <a:r>
              <a:rPr kumimoji="1" lang="en-US" altLang="ja-JP" dirty="0"/>
              <a:t>A</a:t>
            </a:r>
            <a:r>
              <a:rPr kumimoji="1" lang="ja-JP" altLang="en-US" dirty="0"/>
              <a:t>さんの場合</a:t>
            </a:r>
            <a:r>
              <a:rPr kumimoji="1" lang="en-US" altLang="ja-JP" dirty="0"/>
              <a:t>…</a:t>
            </a:r>
            <a:endParaRPr kumimoji="1" lang="ja-JP" altLang="en-US" dirty="0"/>
          </a:p>
        </p:txBody>
      </p:sp>
      <p:sp>
        <p:nvSpPr>
          <p:cNvPr id="3" name="字幕 2">
            <a:extLst>
              <a:ext uri="{FF2B5EF4-FFF2-40B4-BE49-F238E27FC236}">
                <a16:creationId xmlns:a16="http://schemas.microsoft.com/office/drawing/2014/main" id="{14E412F9-4572-493E-A03B-9567B84817F3}"/>
              </a:ext>
            </a:extLst>
          </p:cNvPr>
          <p:cNvSpPr>
            <a:spLocks noGrp="1"/>
          </p:cNvSpPr>
          <p:nvPr>
            <p:ph type="subTitle" idx="1"/>
          </p:nvPr>
        </p:nvSpPr>
        <p:spPr>
          <a:xfrm>
            <a:off x="578580" y="1336268"/>
            <a:ext cx="4171550" cy="5352214"/>
          </a:xfrm>
          <a:ln w="19050">
            <a:solidFill>
              <a:schemeClr val="tx1"/>
            </a:solidFill>
            <a:prstDash val="dash"/>
          </a:ln>
        </p:spPr>
        <p:txBody>
          <a:bodyPr/>
          <a:lstStyle/>
          <a:p>
            <a:r>
              <a:rPr kumimoji="1" lang="en-US" altLang="ja-JP" dirty="0"/>
              <a:t>A</a:t>
            </a:r>
            <a:r>
              <a:rPr kumimoji="1" lang="ja-JP" altLang="en-US" dirty="0"/>
              <a:t>さん</a:t>
            </a:r>
            <a:endParaRPr kumimoji="1" lang="en-US" altLang="ja-JP" dirty="0"/>
          </a:p>
          <a:p>
            <a:r>
              <a:rPr lang="ja-JP" altLang="en-US" dirty="0"/>
              <a:t>右耳は全く聞こえない</a:t>
            </a:r>
            <a:endParaRPr lang="en-US" altLang="ja-JP" dirty="0"/>
          </a:p>
          <a:p>
            <a:r>
              <a:rPr kumimoji="1" lang="ja-JP" altLang="en-US" dirty="0"/>
              <a:t>左耳は</a:t>
            </a:r>
            <a:r>
              <a:rPr kumimoji="1" lang="en-US" altLang="ja-JP" dirty="0"/>
              <a:t>60dB</a:t>
            </a:r>
            <a:r>
              <a:rPr lang="ja-JP" altLang="en-US" dirty="0"/>
              <a:t>程の聴力</a:t>
            </a:r>
            <a:endParaRPr lang="en-US" altLang="ja-JP" dirty="0"/>
          </a:p>
          <a:p>
            <a:r>
              <a:rPr kumimoji="1" lang="ja-JP" altLang="en-US" dirty="0"/>
              <a:t>　↓</a:t>
            </a:r>
            <a:endParaRPr kumimoji="1" lang="en-US" altLang="ja-JP" dirty="0"/>
          </a:p>
          <a:p>
            <a:r>
              <a:rPr lang="ja-JP" altLang="en-US" u="sng" dirty="0">
                <a:solidFill>
                  <a:srgbClr val="FF0000"/>
                </a:solidFill>
              </a:rPr>
              <a:t>左側からの話声等</a:t>
            </a:r>
            <a:r>
              <a:rPr lang="ja-JP" altLang="en-US" dirty="0"/>
              <a:t>なら、</a:t>
            </a:r>
            <a:endParaRPr lang="en-US" altLang="ja-JP" dirty="0"/>
          </a:p>
          <a:p>
            <a:r>
              <a:rPr kumimoji="1" lang="ja-JP" altLang="en-US" dirty="0"/>
              <a:t>補聴器を活用することで、聞き取れる可能性が高まる。</a:t>
            </a:r>
          </a:p>
        </p:txBody>
      </p:sp>
      <p:pic>
        <p:nvPicPr>
          <p:cNvPr id="3076" name="Picture 4" descr="働く障害者のイラスト6">
            <a:extLst>
              <a:ext uri="{FF2B5EF4-FFF2-40B4-BE49-F238E27FC236}">
                <a16:creationId xmlns:a16="http://schemas.microsoft.com/office/drawing/2014/main" id="{5CBDBA1D-650A-4B8E-A2D2-FC7DDAE720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125" y="4354981"/>
            <a:ext cx="1758460" cy="2333501"/>
          </a:xfrm>
          <a:prstGeom prst="rect">
            <a:avLst/>
          </a:prstGeom>
          <a:noFill/>
          <a:extLst>
            <a:ext uri="{909E8E84-426E-40DD-AFC4-6F175D3DCCD1}">
              <a14:hiddenFill xmlns:a14="http://schemas.microsoft.com/office/drawing/2010/main">
                <a:solidFill>
                  <a:srgbClr val="FFFFFF"/>
                </a:solidFill>
              </a14:hiddenFill>
            </a:ext>
          </a:extLst>
        </p:spPr>
      </p:pic>
      <p:sp>
        <p:nvSpPr>
          <p:cNvPr id="6" name="字幕 2">
            <a:extLst>
              <a:ext uri="{FF2B5EF4-FFF2-40B4-BE49-F238E27FC236}">
                <a16:creationId xmlns:a16="http://schemas.microsoft.com/office/drawing/2014/main" id="{FAE38781-C655-4C51-940B-4261BD5E89E8}"/>
              </a:ext>
            </a:extLst>
          </p:cNvPr>
          <p:cNvSpPr txBox="1">
            <a:spLocks/>
          </p:cNvSpPr>
          <p:nvPr/>
        </p:nvSpPr>
        <p:spPr>
          <a:xfrm>
            <a:off x="4927594" y="1336268"/>
            <a:ext cx="7113610" cy="5352214"/>
          </a:xfrm>
          <a:prstGeom prst="rect">
            <a:avLst/>
          </a:prstGeom>
          <a:ln w="19050">
            <a:noFill/>
            <a:prstDash val="dash"/>
          </a:ln>
        </p:spPr>
        <p:txBody>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t>・補聴器又は人工内耳の装用</a:t>
            </a:r>
            <a:endParaRPr lang="en-US" altLang="ja-JP" dirty="0"/>
          </a:p>
          <a:p>
            <a:r>
              <a:rPr lang="ja-JP" altLang="en-US" dirty="0"/>
              <a:t>・座席を前列に指定</a:t>
            </a:r>
            <a:endParaRPr lang="en-US" altLang="ja-JP" dirty="0"/>
          </a:p>
          <a:p>
            <a:r>
              <a:rPr lang="ja-JP" altLang="en-US" dirty="0"/>
              <a:t>上記の二つだけだと、</a:t>
            </a:r>
            <a:endParaRPr lang="en-US" altLang="ja-JP" dirty="0"/>
          </a:p>
          <a:p>
            <a:r>
              <a:rPr lang="ja-JP" altLang="en-US" u="sng" dirty="0">
                <a:solidFill>
                  <a:srgbClr val="FF0000"/>
                </a:solidFill>
              </a:rPr>
              <a:t>部屋の前方左側の席を指定される</a:t>
            </a:r>
            <a:r>
              <a:rPr lang="ja-JP" altLang="en-US" dirty="0"/>
              <a:t>可能性があり、</a:t>
            </a:r>
            <a:endParaRPr lang="en-US" altLang="ja-JP" dirty="0"/>
          </a:p>
          <a:p>
            <a:r>
              <a:rPr lang="en-US" altLang="ja-JP" dirty="0"/>
              <a:t>A</a:t>
            </a:r>
            <a:r>
              <a:rPr lang="ja-JP" altLang="en-US" dirty="0"/>
              <a:t>さんにとって困難な状況となってしまう。</a:t>
            </a:r>
            <a:endParaRPr lang="en-US" altLang="ja-JP" dirty="0"/>
          </a:p>
          <a:p>
            <a:endParaRPr lang="en-US" altLang="ja-JP" dirty="0"/>
          </a:p>
          <a:p>
            <a:r>
              <a:rPr lang="ja-JP" altLang="en-US" dirty="0"/>
              <a:t>　　↓</a:t>
            </a:r>
            <a:endParaRPr lang="en-US" altLang="ja-JP" dirty="0"/>
          </a:p>
          <a:p>
            <a:r>
              <a:rPr lang="ja-JP" altLang="en-US" dirty="0"/>
              <a:t>用意された選択肢を組み合わせるだけでは、</a:t>
            </a:r>
            <a:endParaRPr lang="en-US" altLang="ja-JP" dirty="0"/>
          </a:p>
          <a:p>
            <a:r>
              <a:rPr lang="ja-JP" altLang="en-US" dirty="0"/>
              <a:t>少なくとも</a:t>
            </a:r>
            <a:r>
              <a:rPr lang="en-US" altLang="ja-JP" dirty="0"/>
              <a:t>A</a:t>
            </a:r>
            <a:r>
              <a:rPr lang="ja-JP" altLang="en-US" dirty="0"/>
              <a:t>さんの場合は、</a:t>
            </a:r>
            <a:endParaRPr lang="en-US" altLang="ja-JP" dirty="0"/>
          </a:p>
          <a:p>
            <a:r>
              <a:rPr lang="ja-JP" altLang="en-US" dirty="0"/>
              <a:t>適切な「支援」が得られたとは言い難い状況となる</a:t>
            </a:r>
            <a:endParaRPr lang="en-US" altLang="ja-JP" dirty="0"/>
          </a:p>
          <a:p>
            <a:r>
              <a:rPr lang="ja-JP" altLang="en-US" dirty="0"/>
              <a:t>恐れがある。</a:t>
            </a:r>
            <a:endParaRPr lang="en-US" altLang="ja-JP" dirty="0"/>
          </a:p>
        </p:txBody>
      </p:sp>
      <p:grpSp>
        <p:nvGrpSpPr>
          <p:cNvPr id="18" name="グループ化 17">
            <a:extLst>
              <a:ext uri="{FF2B5EF4-FFF2-40B4-BE49-F238E27FC236}">
                <a16:creationId xmlns:a16="http://schemas.microsoft.com/office/drawing/2014/main" id="{F40475B9-A507-4E2C-875E-FAA4033EDD56}"/>
              </a:ext>
            </a:extLst>
          </p:cNvPr>
          <p:cNvGrpSpPr/>
          <p:nvPr/>
        </p:nvGrpSpPr>
        <p:grpSpPr>
          <a:xfrm>
            <a:off x="9139283" y="850584"/>
            <a:ext cx="2716552" cy="1785258"/>
            <a:chOff x="9139283" y="850584"/>
            <a:chExt cx="2716552" cy="1785258"/>
          </a:xfrm>
        </p:grpSpPr>
        <p:grpSp>
          <p:nvGrpSpPr>
            <p:cNvPr id="7" name="グループ化 6">
              <a:extLst>
                <a:ext uri="{FF2B5EF4-FFF2-40B4-BE49-F238E27FC236}">
                  <a16:creationId xmlns:a16="http://schemas.microsoft.com/office/drawing/2014/main" id="{0425F198-F1B4-43F7-BC3F-BFFD053AF912}"/>
                </a:ext>
              </a:extLst>
            </p:cNvPr>
            <p:cNvGrpSpPr/>
            <p:nvPr/>
          </p:nvGrpSpPr>
          <p:grpSpPr>
            <a:xfrm>
              <a:off x="9139283" y="850584"/>
              <a:ext cx="2716552" cy="1785258"/>
              <a:chOff x="9139283" y="850584"/>
              <a:chExt cx="2716552" cy="1785258"/>
            </a:xfrm>
          </p:grpSpPr>
          <p:sp>
            <p:nvSpPr>
              <p:cNvPr id="5" name="正方形/長方形 4">
                <a:extLst>
                  <a:ext uri="{FF2B5EF4-FFF2-40B4-BE49-F238E27FC236}">
                    <a16:creationId xmlns:a16="http://schemas.microsoft.com/office/drawing/2014/main" id="{5D9FD57A-4F24-49EE-8356-0C924240D88F}"/>
                  </a:ext>
                </a:extLst>
              </p:cNvPr>
              <p:cNvSpPr/>
              <p:nvPr/>
            </p:nvSpPr>
            <p:spPr>
              <a:xfrm>
                <a:off x="9139283" y="850584"/>
                <a:ext cx="2716552" cy="178525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E49E4F6-646E-41EC-AA2D-060E1C2F836F}"/>
                  </a:ext>
                </a:extLst>
              </p:cNvPr>
              <p:cNvSpPr txBox="1"/>
              <p:nvPr/>
            </p:nvSpPr>
            <p:spPr>
              <a:xfrm>
                <a:off x="9237307" y="1558547"/>
                <a:ext cx="765109" cy="369332"/>
              </a:xfrm>
              <a:prstGeom prst="rect">
                <a:avLst/>
              </a:prstGeom>
              <a:solidFill>
                <a:schemeClr val="bg1"/>
              </a:solidFill>
              <a:ln>
                <a:solidFill>
                  <a:schemeClr val="tx1"/>
                </a:solidFill>
              </a:ln>
            </p:spPr>
            <p:txBody>
              <a:bodyPr wrap="square" rtlCol="0">
                <a:spAutoFit/>
              </a:bodyPr>
              <a:lstStyle/>
              <a:p>
                <a:pPr algn="ctr"/>
                <a:r>
                  <a:rPr kumimoji="1" lang="en-US" altLang="ja-JP" dirty="0">
                    <a:latin typeface="UD デジタル 教科書体 NK-R" panose="02020400000000000000" pitchFamily="18" charset="-128"/>
                    <a:ea typeface="UD デジタル 教科書体 NK-R" panose="02020400000000000000" pitchFamily="18" charset="-128"/>
                  </a:rPr>
                  <a:t>A</a:t>
                </a:r>
                <a:r>
                  <a:rPr kumimoji="1" lang="ja-JP" altLang="en-US" dirty="0">
                    <a:latin typeface="UD デジタル 教科書体 NK-R" panose="02020400000000000000" pitchFamily="18" charset="-128"/>
                    <a:ea typeface="UD デジタル 教科書体 NK-R" panose="02020400000000000000" pitchFamily="18" charset="-128"/>
                  </a:rPr>
                  <a:t>さん</a:t>
                </a:r>
              </a:p>
            </p:txBody>
          </p:sp>
          <p:sp>
            <p:nvSpPr>
              <p:cNvPr id="9" name="テキスト ボックス 8">
                <a:extLst>
                  <a:ext uri="{FF2B5EF4-FFF2-40B4-BE49-F238E27FC236}">
                    <a16:creationId xmlns:a16="http://schemas.microsoft.com/office/drawing/2014/main" id="{D32AC569-C871-4CD4-BF9A-1977AD5DCEA0}"/>
                  </a:ext>
                </a:extLst>
              </p:cNvPr>
              <p:cNvSpPr txBox="1"/>
              <p:nvPr/>
            </p:nvSpPr>
            <p:spPr>
              <a:xfrm>
                <a:off x="10058710" y="1003695"/>
                <a:ext cx="877699" cy="369332"/>
              </a:xfrm>
              <a:prstGeom prst="rect">
                <a:avLst/>
              </a:prstGeom>
              <a:solidFill>
                <a:schemeClr val="bg1"/>
              </a:solidFill>
              <a:ln>
                <a:solidFill>
                  <a:schemeClr val="tx1"/>
                </a:solidFill>
              </a:ln>
            </p:spPr>
            <p:txBody>
              <a:bodyPr wrap="square" rtlCol="0">
                <a:spAutoFit/>
              </a:bodyPr>
              <a:lstStyle/>
              <a:p>
                <a:pPr algn="ctr"/>
                <a:r>
                  <a:rPr kumimoji="1" lang="ja-JP" altLang="en-US" dirty="0">
                    <a:latin typeface="UD デジタル 教科書体 NK-R" panose="02020400000000000000" pitchFamily="18" charset="-128"/>
                    <a:ea typeface="UD デジタル 教科書体 NK-R" panose="02020400000000000000" pitchFamily="18" charset="-128"/>
                  </a:rPr>
                  <a:t>説明者</a:t>
                </a:r>
              </a:p>
            </p:txBody>
          </p:sp>
          <p:sp>
            <p:nvSpPr>
              <p:cNvPr id="13" name="テキスト ボックス 12">
                <a:extLst>
                  <a:ext uri="{FF2B5EF4-FFF2-40B4-BE49-F238E27FC236}">
                    <a16:creationId xmlns:a16="http://schemas.microsoft.com/office/drawing/2014/main" id="{1F148D6F-61E9-4EAB-9E09-4034E2BFED8B}"/>
                  </a:ext>
                </a:extLst>
              </p:cNvPr>
              <p:cNvSpPr txBox="1"/>
              <p:nvPr/>
            </p:nvSpPr>
            <p:spPr>
              <a:xfrm>
                <a:off x="10115006" y="1558547"/>
                <a:ext cx="765109" cy="369332"/>
              </a:xfrm>
              <a:prstGeom prst="rect">
                <a:avLst/>
              </a:prstGeom>
              <a:solidFill>
                <a:schemeClr val="bg1"/>
              </a:solidFill>
              <a:ln>
                <a:solidFill>
                  <a:schemeClr val="tx1"/>
                </a:solidFill>
              </a:ln>
            </p:spPr>
            <p:txBody>
              <a:bodyPr wrap="square" rtlCol="0">
                <a:spAutoFit/>
              </a:bodyPr>
              <a:lstStyle/>
              <a:p>
                <a:pPr algn="ct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rPr>
                  <a:t>A</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さん</a:t>
                </a:r>
              </a:p>
            </p:txBody>
          </p:sp>
          <p:sp>
            <p:nvSpPr>
              <p:cNvPr id="14" name="テキスト ボックス 13">
                <a:extLst>
                  <a:ext uri="{FF2B5EF4-FFF2-40B4-BE49-F238E27FC236}">
                    <a16:creationId xmlns:a16="http://schemas.microsoft.com/office/drawing/2014/main" id="{42841756-84C1-4EE3-B1F9-2CB15E491DFF}"/>
                  </a:ext>
                </a:extLst>
              </p:cNvPr>
              <p:cNvSpPr txBox="1"/>
              <p:nvPr/>
            </p:nvSpPr>
            <p:spPr>
              <a:xfrm>
                <a:off x="10992705" y="1558547"/>
                <a:ext cx="765109" cy="369332"/>
              </a:xfrm>
              <a:prstGeom prst="rect">
                <a:avLst/>
              </a:prstGeom>
              <a:solidFill>
                <a:schemeClr val="bg1"/>
              </a:solidFill>
              <a:ln>
                <a:solidFill>
                  <a:schemeClr val="tx1"/>
                </a:solidFill>
              </a:ln>
            </p:spPr>
            <p:txBody>
              <a:bodyPr wrap="square" rtlCol="0">
                <a:spAutoFit/>
              </a:bodyPr>
              <a:lstStyle/>
              <a:p>
                <a:pPr algn="ct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rPr>
                  <a:t>A</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さん</a:t>
                </a:r>
              </a:p>
            </p:txBody>
          </p:sp>
          <p:sp>
            <p:nvSpPr>
              <p:cNvPr id="15" name="テキスト ボックス 14">
                <a:extLst>
                  <a:ext uri="{FF2B5EF4-FFF2-40B4-BE49-F238E27FC236}">
                    <a16:creationId xmlns:a16="http://schemas.microsoft.com/office/drawing/2014/main" id="{DC4AC307-5F2F-47A7-8DFE-86D26F61CDB5}"/>
                  </a:ext>
                </a:extLst>
              </p:cNvPr>
              <p:cNvSpPr txBox="1"/>
              <p:nvPr/>
            </p:nvSpPr>
            <p:spPr>
              <a:xfrm>
                <a:off x="9240518" y="2023815"/>
                <a:ext cx="765109" cy="369332"/>
              </a:xfrm>
              <a:prstGeom prst="rect">
                <a:avLst/>
              </a:prstGeom>
              <a:solidFill>
                <a:schemeClr val="bg1"/>
              </a:solidFill>
              <a:ln>
                <a:solidFill>
                  <a:schemeClr val="tx1"/>
                </a:solidFill>
              </a:ln>
            </p:spPr>
            <p:txBody>
              <a:bodyPr wrap="square" rtlCol="0">
                <a:spAutoFit/>
              </a:bodyPr>
              <a:lstStyle/>
              <a:p>
                <a:pPr algn="ct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rPr>
                  <a:t>A</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さん</a:t>
                </a:r>
              </a:p>
            </p:txBody>
          </p:sp>
          <p:sp>
            <p:nvSpPr>
              <p:cNvPr id="16" name="テキスト ボックス 15">
                <a:extLst>
                  <a:ext uri="{FF2B5EF4-FFF2-40B4-BE49-F238E27FC236}">
                    <a16:creationId xmlns:a16="http://schemas.microsoft.com/office/drawing/2014/main" id="{94D2689C-F6D3-4DCE-9EBF-5D01CD2A5A8F}"/>
                  </a:ext>
                </a:extLst>
              </p:cNvPr>
              <p:cNvSpPr txBox="1"/>
              <p:nvPr/>
            </p:nvSpPr>
            <p:spPr>
              <a:xfrm>
                <a:off x="10118217" y="2023815"/>
                <a:ext cx="765109" cy="369332"/>
              </a:xfrm>
              <a:prstGeom prst="rect">
                <a:avLst/>
              </a:prstGeom>
              <a:solidFill>
                <a:schemeClr val="bg1"/>
              </a:solidFill>
              <a:ln>
                <a:solidFill>
                  <a:schemeClr val="tx1"/>
                </a:solidFill>
              </a:ln>
            </p:spPr>
            <p:txBody>
              <a:bodyPr wrap="square" rtlCol="0">
                <a:spAutoFit/>
              </a:bodyPr>
              <a:lstStyle/>
              <a:p>
                <a:pPr algn="ct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rPr>
                  <a:t>A</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さん</a:t>
                </a:r>
              </a:p>
            </p:txBody>
          </p:sp>
          <p:sp>
            <p:nvSpPr>
              <p:cNvPr id="17" name="テキスト ボックス 16">
                <a:extLst>
                  <a:ext uri="{FF2B5EF4-FFF2-40B4-BE49-F238E27FC236}">
                    <a16:creationId xmlns:a16="http://schemas.microsoft.com/office/drawing/2014/main" id="{491C7C33-8FBF-4012-AD80-83DFF204BAE2}"/>
                  </a:ext>
                </a:extLst>
              </p:cNvPr>
              <p:cNvSpPr txBox="1"/>
              <p:nvPr/>
            </p:nvSpPr>
            <p:spPr>
              <a:xfrm>
                <a:off x="10995916" y="2023815"/>
                <a:ext cx="765109" cy="369332"/>
              </a:xfrm>
              <a:prstGeom prst="rect">
                <a:avLst/>
              </a:prstGeom>
              <a:solidFill>
                <a:schemeClr val="bg1"/>
              </a:solidFill>
              <a:ln>
                <a:solidFill>
                  <a:schemeClr val="tx1"/>
                </a:solidFill>
              </a:ln>
            </p:spPr>
            <p:txBody>
              <a:bodyPr wrap="square" rtlCol="0">
                <a:spAutoFit/>
              </a:bodyPr>
              <a:lstStyle/>
              <a:p>
                <a:pPr algn="ctr"/>
                <a:r>
                  <a:rPr kumimoji="1" lang="en-US" altLang="ja-JP" dirty="0">
                    <a:solidFill>
                      <a:schemeClr val="bg1"/>
                    </a:solidFill>
                    <a:latin typeface="UD デジタル 教科書体 NK-R" panose="02020400000000000000" pitchFamily="18" charset="-128"/>
                    <a:ea typeface="UD デジタル 教科書体 NK-R" panose="02020400000000000000" pitchFamily="18" charset="-128"/>
                  </a:rPr>
                  <a:t>A</a:t>
                </a:r>
                <a:r>
                  <a:rPr kumimoji="1" lang="ja-JP" altLang="en-US" dirty="0">
                    <a:solidFill>
                      <a:schemeClr val="bg1"/>
                    </a:solidFill>
                    <a:latin typeface="UD デジタル 教科書体 NK-R" panose="02020400000000000000" pitchFamily="18" charset="-128"/>
                    <a:ea typeface="UD デジタル 教科書体 NK-R" panose="02020400000000000000" pitchFamily="18" charset="-128"/>
                  </a:rPr>
                  <a:t>さん</a:t>
                </a:r>
              </a:p>
            </p:txBody>
          </p:sp>
        </p:grpSp>
        <p:sp>
          <p:nvSpPr>
            <p:cNvPr id="8" name="十字形 7">
              <a:extLst>
                <a:ext uri="{FF2B5EF4-FFF2-40B4-BE49-F238E27FC236}">
                  <a16:creationId xmlns:a16="http://schemas.microsoft.com/office/drawing/2014/main" id="{B3FC5D94-9D21-4D2F-9303-D3CC2238857B}"/>
                </a:ext>
              </a:extLst>
            </p:cNvPr>
            <p:cNvSpPr/>
            <p:nvPr/>
          </p:nvSpPr>
          <p:spPr>
            <a:xfrm rot="2661214">
              <a:off x="9910186" y="1485878"/>
              <a:ext cx="184459" cy="184459"/>
            </a:xfrm>
            <a:prstGeom prst="plus">
              <a:avLst>
                <a:gd name="adj" fmla="val 4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 塗りつぶしなし 9">
              <a:extLst>
                <a:ext uri="{FF2B5EF4-FFF2-40B4-BE49-F238E27FC236}">
                  <a16:creationId xmlns:a16="http://schemas.microsoft.com/office/drawing/2014/main" id="{21BEE41D-3AD6-4C03-B484-B427C1D6AB11}"/>
                </a:ext>
              </a:extLst>
            </p:cNvPr>
            <p:cNvSpPr/>
            <p:nvPr/>
          </p:nvSpPr>
          <p:spPr>
            <a:xfrm>
              <a:off x="9163284" y="1495375"/>
              <a:ext cx="165463" cy="165463"/>
            </a:xfrm>
            <a:prstGeom prst="donut">
              <a:avLst>
                <a:gd name="adj" fmla="val 102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58425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500"/>
                                        <p:tgtEl>
                                          <p:spTgt spid="6">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fade">
                                      <p:cBhvr>
                                        <p:cTn id="39" dur="500"/>
                                        <p:tgtEl>
                                          <p:spTgt spid="6">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fade">
                                      <p:cBhvr>
                                        <p:cTn id="45" dur="500"/>
                                        <p:tgtEl>
                                          <p:spTgt spid="6">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Effect transition="in" filter="fade">
                                      <p:cBhvr>
                                        <p:cTn id="53" dur="500"/>
                                        <p:tgtEl>
                                          <p:spTgt spid="6">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500"/>
                                        <p:tgtEl>
                                          <p:spTgt spid="6">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fade">
                                      <p:cBhvr>
                                        <p:cTn id="59" dur="500"/>
                                        <p:tgtEl>
                                          <p:spTgt spid="6">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fade">
                                      <p:cBhvr>
                                        <p:cTn id="62" dur="500"/>
                                        <p:tgtEl>
                                          <p:spTgt spid="6">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fade">
                                      <p:cBhvr>
                                        <p:cTn id="6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9C4244-C47D-4814-8DA6-AE4C8221F78B}"/>
              </a:ext>
            </a:extLst>
          </p:cNvPr>
          <p:cNvSpPr>
            <a:spLocks noGrp="1"/>
          </p:cNvSpPr>
          <p:nvPr>
            <p:ph type="ctrTitle"/>
          </p:nvPr>
        </p:nvSpPr>
        <p:spPr>
          <a:xfrm>
            <a:off x="0" y="0"/>
            <a:ext cx="4273617" cy="2374193"/>
          </a:xfrm>
        </p:spPr>
        <p:txBody>
          <a:bodyPr/>
          <a:lstStyle/>
          <a:p>
            <a:r>
              <a:rPr kumimoji="1" lang="ja-JP" altLang="en-US" dirty="0"/>
              <a:t>大学入試</a:t>
            </a:r>
            <a:br>
              <a:rPr kumimoji="1" lang="en-US" altLang="ja-JP" dirty="0"/>
            </a:br>
            <a:r>
              <a:rPr kumimoji="1" lang="ja-JP" altLang="en-US" dirty="0"/>
              <a:t>共通テスト</a:t>
            </a:r>
            <a:br>
              <a:rPr kumimoji="1" lang="en-US" altLang="ja-JP" dirty="0"/>
            </a:br>
            <a:r>
              <a:rPr kumimoji="1" lang="ja-JP" altLang="en-US" dirty="0"/>
              <a:t>受験上の配慮案内</a:t>
            </a:r>
            <a:br>
              <a:rPr kumimoji="1" lang="en-US" altLang="ja-JP" dirty="0"/>
            </a:br>
            <a:r>
              <a:rPr kumimoji="1" lang="ja-JP" altLang="en-US" dirty="0"/>
              <a:t>（令和</a:t>
            </a:r>
            <a:r>
              <a:rPr lang="en-US" altLang="ja-JP" dirty="0"/>
              <a:t>4</a:t>
            </a:r>
            <a:r>
              <a:rPr kumimoji="1" lang="ja-JP" altLang="en-US" dirty="0"/>
              <a:t>年度</a:t>
            </a:r>
            <a:r>
              <a:rPr lang="ja-JP" altLang="en-US" dirty="0"/>
              <a:t>）</a:t>
            </a:r>
            <a:endParaRPr kumimoji="1" lang="ja-JP" altLang="en-US" dirty="0"/>
          </a:p>
        </p:txBody>
      </p:sp>
      <p:pic>
        <p:nvPicPr>
          <p:cNvPr id="5" name="図 4" descr="グラフィカル ユーザー インターフェイス, アプリケーション, Word&#10;&#10;自動的に生成された説明">
            <a:extLst>
              <a:ext uri="{FF2B5EF4-FFF2-40B4-BE49-F238E27FC236}">
                <a16:creationId xmlns:a16="http://schemas.microsoft.com/office/drawing/2014/main" id="{D5FC84BA-C277-46E7-8E90-65BE5C62A9D8}"/>
              </a:ext>
            </a:extLst>
          </p:cNvPr>
          <p:cNvPicPr>
            <a:picLocks noChangeAspect="1"/>
          </p:cNvPicPr>
          <p:nvPr/>
        </p:nvPicPr>
        <p:blipFill rotWithShape="1">
          <a:blip r:embed="rId2">
            <a:extLst>
              <a:ext uri="{28A0092B-C50C-407E-A947-70E740481C1C}">
                <a14:useLocalDpi xmlns:a14="http://schemas.microsoft.com/office/drawing/2010/main" val="0"/>
              </a:ext>
            </a:extLst>
          </a:blip>
          <a:srcRect l="64481" t="28268" r="14869" b="20130"/>
          <a:stretch/>
        </p:blipFill>
        <p:spPr>
          <a:xfrm>
            <a:off x="4273617" y="0"/>
            <a:ext cx="7915709" cy="5563402"/>
          </a:xfrm>
          <a:prstGeom prst="rect">
            <a:avLst/>
          </a:prstGeom>
        </p:spPr>
      </p:pic>
      <p:sp>
        <p:nvSpPr>
          <p:cNvPr id="6" name="テキスト ボックス 5">
            <a:extLst>
              <a:ext uri="{FF2B5EF4-FFF2-40B4-BE49-F238E27FC236}">
                <a16:creationId xmlns:a16="http://schemas.microsoft.com/office/drawing/2014/main" id="{0919BD4B-157B-42DF-A94A-157CC591D924}"/>
              </a:ext>
            </a:extLst>
          </p:cNvPr>
          <p:cNvSpPr txBox="1"/>
          <p:nvPr/>
        </p:nvSpPr>
        <p:spPr>
          <a:xfrm>
            <a:off x="154005" y="2995864"/>
            <a:ext cx="4119612" cy="2677656"/>
          </a:xfrm>
          <a:prstGeom prst="rect">
            <a:avLst/>
          </a:prstGeom>
          <a:noFill/>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特に座席について、</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詳細な希望を申告するように、</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説明が追記された。</a:t>
            </a:r>
            <a:endParaRPr lang="en-US" altLang="ja-JP" sz="2400" dirty="0">
              <a:latin typeface="UD デジタル 教科書体 NK-R" panose="02020400000000000000" pitchFamily="18" charset="-128"/>
              <a:ea typeface="UD デジタル 教科書体 NK-R" panose="02020400000000000000" pitchFamily="18" charset="-128"/>
            </a:endParaRPr>
          </a:p>
          <a:p>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障害者が自分に適した「支援」</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を申請できるよう、配慮しているといえる。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正方形/長方形 6">
            <a:extLst>
              <a:ext uri="{FF2B5EF4-FFF2-40B4-BE49-F238E27FC236}">
                <a16:creationId xmlns:a16="http://schemas.microsoft.com/office/drawing/2014/main" id="{B2444FED-558F-4AB8-8385-A15FE855F0BD}"/>
              </a:ext>
            </a:extLst>
          </p:cNvPr>
          <p:cNvSpPr/>
          <p:nvPr/>
        </p:nvSpPr>
        <p:spPr>
          <a:xfrm>
            <a:off x="4908884" y="3429000"/>
            <a:ext cx="6776185" cy="15665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9539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3A6ACEAE-F107-4FF7-81DA-9C0D4D483739}"/>
              </a:ext>
            </a:extLst>
          </p:cNvPr>
          <p:cNvSpPr>
            <a:spLocks noGrp="1"/>
          </p:cNvSpPr>
          <p:nvPr>
            <p:ph type="subTitle" idx="1"/>
          </p:nvPr>
        </p:nvSpPr>
        <p:spPr>
          <a:xfrm>
            <a:off x="578579" y="1336268"/>
            <a:ext cx="11034839" cy="3813248"/>
          </a:xfrm>
        </p:spPr>
        <p:txBody>
          <a:bodyPr/>
          <a:lstStyle/>
          <a:p>
            <a:r>
              <a:rPr kumimoji="1" lang="ja-JP" altLang="en-US" dirty="0"/>
              <a:t>大学入試共通テスト受験上の配慮案内（令和</a:t>
            </a:r>
            <a:r>
              <a:rPr kumimoji="1" lang="en-US" altLang="ja-JP" dirty="0"/>
              <a:t>4</a:t>
            </a:r>
            <a:r>
              <a:rPr kumimoji="1" lang="ja-JP" altLang="en-US" dirty="0"/>
              <a:t>年度）より</a:t>
            </a:r>
            <a:endParaRPr kumimoji="1" lang="en-US" altLang="ja-JP" dirty="0"/>
          </a:p>
          <a:p>
            <a:endParaRPr lang="en-US" altLang="ja-JP" dirty="0"/>
          </a:p>
          <a:p>
            <a:r>
              <a:rPr kumimoji="1" lang="ja-JP" altLang="en-US" dirty="0"/>
              <a:t>＊受験上の配慮を希望する志願者に対しては</a:t>
            </a:r>
            <a:r>
              <a:rPr kumimoji="1" lang="en-US" altLang="ja-JP" dirty="0"/>
              <a:t>,</a:t>
            </a:r>
            <a:r>
              <a:rPr kumimoji="1" lang="ja-JP" altLang="en-US" u="sng" dirty="0">
                <a:solidFill>
                  <a:srgbClr val="FF0000"/>
                </a:solidFill>
              </a:rPr>
              <a:t>申請に基づき</a:t>
            </a:r>
            <a:r>
              <a:rPr kumimoji="1" lang="en-US" altLang="ja-JP" dirty="0"/>
              <a:t>,</a:t>
            </a:r>
            <a:r>
              <a:rPr kumimoji="1" lang="ja-JP" altLang="en-US" dirty="0"/>
              <a:t>大学入試センターで審査の上，配慮事項を決定します。決定に当たっては，個々の症状や状態等を総合的に判断します。</a:t>
            </a:r>
            <a:endParaRPr kumimoji="1" lang="en-US" altLang="ja-JP" dirty="0"/>
          </a:p>
          <a:p>
            <a:endParaRPr lang="en-US" altLang="ja-JP" dirty="0"/>
          </a:p>
          <a:p>
            <a:r>
              <a:rPr kumimoji="1" lang="ja-JP" altLang="en-US" dirty="0"/>
              <a:t>＊（前略）これらの配慮事項は，障害等の種類や程度にかかわらず，必要に応じて，申請することができます。 また，</a:t>
            </a:r>
            <a:r>
              <a:rPr kumimoji="1" lang="ja-JP" altLang="en-US" u="sng" dirty="0">
                <a:solidFill>
                  <a:srgbClr val="FF0000"/>
                </a:solidFill>
              </a:rPr>
              <a:t>複数の配慮事項を申請すること</a:t>
            </a:r>
            <a:r>
              <a:rPr kumimoji="1" lang="ja-JP" altLang="en-US" dirty="0"/>
              <a:t>や，</a:t>
            </a:r>
            <a:r>
              <a:rPr kumimoji="1" lang="ja-JP" altLang="en-US" u="sng" dirty="0">
                <a:solidFill>
                  <a:srgbClr val="FF0000"/>
                </a:solidFill>
              </a:rPr>
              <a:t>下表に記載がない配慮事項を申請することもできます。</a:t>
            </a:r>
            <a:endParaRPr kumimoji="1" lang="ja-JP" altLang="en-US" dirty="0"/>
          </a:p>
        </p:txBody>
      </p:sp>
      <p:sp>
        <p:nvSpPr>
          <p:cNvPr id="4" name="テキスト ボックス 3">
            <a:extLst>
              <a:ext uri="{FF2B5EF4-FFF2-40B4-BE49-F238E27FC236}">
                <a16:creationId xmlns:a16="http://schemas.microsoft.com/office/drawing/2014/main" id="{D524DFC1-0785-4B6F-971D-5189C81FFDE8}"/>
              </a:ext>
            </a:extLst>
          </p:cNvPr>
          <p:cNvSpPr txBox="1"/>
          <p:nvPr/>
        </p:nvSpPr>
        <p:spPr>
          <a:xfrm>
            <a:off x="200789" y="5236143"/>
            <a:ext cx="11790418" cy="1200329"/>
          </a:xfrm>
          <a:prstGeom prst="rect">
            <a:avLst/>
          </a:prstGeom>
          <a:noFill/>
          <a:ln w="38100">
            <a:solidFill>
              <a:srgbClr val="FF0000"/>
            </a:solidFill>
          </a:ln>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原則的には、障害者が自分にとって必要な「支援」を考えて、申請することが求められている。</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前のスライドで提示した配慮事項の表などは</a:t>
            </a:r>
            <a:endParaRPr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　　障害者が自分にとって必要な「支援」を考えるためのサポートである。</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63803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C27261-B3EA-4D51-9B08-69A7EFE9CA9A}"/>
              </a:ext>
            </a:extLst>
          </p:cNvPr>
          <p:cNvSpPr>
            <a:spLocks noGrp="1"/>
          </p:cNvSpPr>
          <p:nvPr>
            <p:ph type="ctrTitle"/>
          </p:nvPr>
        </p:nvSpPr>
        <p:spPr/>
        <p:txBody>
          <a:bodyPr/>
          <a:lstStyle/>
          <a:p>
            <a:r>
              <a:rPr kumimoji="1" lang="ja-JP" altLang="en-US" dirty="0"/>
              <a:t>障害者差別解消法</a:t>
            </a:r>
          </a:p>
        </p:txBody>
      </p:sp>
      <p:sp>
        <p:nvSpPr>
          <p:cNvPr id="3" name="字幕 2">
            <a:extLst>
              <a:ext uri="{FF2B5EF4-FFF2-40B4-BE49-F238E27FC236}">
                <a16:creationId xmlns:a16="http://schemas.microsoft.com/office/drawing/2014/main" id="{391D2848-1AC1-482E-B0AD-CC4BB77CCEA7}"/>
              </a:ext>
            </a:extLst>
          </p:cNvPr>
          <p:cNvSpPr>
            <a:spLocks noGrp="1"/>
          </p:cNvSpPr>
          <p:nvPr>
            <p:ph type="subTitle" idx="1"/>
          </p:nvPr>
        </p:nvSpPr>
        <p:spPr>
          <a:xfrm>
            <a:off x="578579" y="1336268"/>
            <a:ext cx="11034839" cy="3707370"/>
          </a:xfrm>
        </p:spPr>
        <p:txBody>
          <a:bodyPr/>
          <a:lstStyle/>
          <a:p>
            <a:r>
              <a:rPr kumimoji="1" lang="en-US" altLang="ja-JP" dirty="0"/>
              <a:t>【</a:t>
            </a:r>
            <a:r>
              <a:rPr kumimoji="1" lang="ja-JP" altLang="en-US" dirty="0"/>
              <a:t>合理的配慮に関する規定</a:t>
            </a:r>
            <a:r>
              <a:rPr kumimoji="1" lang="en-US" altLang="ja-JP" dirty="0"/>
              <a:t>】</a:t>
            </a:r>
          </a:p>
          <a:p>
            <a:r>
              <a:rPr kumimoji="1" lang="ja-JP" altLang="en-US" dirty="0"/>
              <a:t>行政機関等</a:t>
            </a:r>
            <a:r>
              <a:rPr kumimoji="1" lang="en-US" altLang="ja-JP" dirty="0"/>
              <a:t>/</a:t>
            </a:r>
            <a:r>
              <a:rPr kumimoji="1" lang="ja-JP" altLang="en-US" dirty="0"/>
              <a:t>事業者等は、その事務又は事業を行うに当たり、</a:t>
            </a:r>
            <a:endParaRPr kumimoji="1" lang="en-US" altLang="ja-JP" dirty="0"/>
          </a:p>
          <a:p>
            <a:r>
              <a:rPr kumimoji="1" lang="ja-JP" altLang="en-US" u="sng" dirty="0">
                <a:solidFill>
                  <a:srgbClr val="FF0000"/>
                </a:solidFill>
              </a:rPr>
              <a:t>障害者から現に社会的障壁の除去を必要としている旨の意思の表明があった場合において、</a:t>
            </a:r>
            <a:endParaRPr kumimoji="1" lang="en-US" altLang="ja-JP" u="sng" dirty="0">
              <a:solidFill>
                <a:srgbClr val="FF0000"/>
              </a:solidFill>
            </a:endParaRPr>
          </a:p>
          <a:p>
            <a:r>
              <a:rPr kumimoji="1" lang="ja-JP" altLang="en-US" dirty="0"/>
              <a:t>その実施に伴う負担が過重でないときは、</a:t>
            </a:r>
            <a:endParaRPr kumimoji="1" lang="en-US" altLang="ja-JP" dirty="0"/>
          </a:p>
          <a:p>
            <a:r>
              <a:rPr kumimoji="1" lang="ja-JP" altLang="en-US" dirty="0"/>
              <a:t>障害者の権利利益を侵害することとならないよう、</a:t>
            </a:r>
            <a:endParaRPr kumimoji="1" lang="en-US" altLang="ja-JP" dirty="0"/>
          </a:p>
          <a:p>
            <a:r>
              <a:rPr kumimoji="1" lang="ja-JP" altLang="en-US" dirty="0"/>
              <a:t>当該障害者の性別、年齢及び障害の状態に応じて、</a:t>
            </a:r>
            <a:endParaRPr kumimoji="1" lang="en-US" altLang="ja-JP" dirty="0"/>
          </a:p>
          <a:p>
            <a:r>
              <a:rPr kumimoji="1" lang="ja-JP" altLang="en-US" dirty="0"/>
              <a:t>社会的障壁の除去の実施について必要かつ合理的な配慮をしなければならない。</a:t>
            </a:r>
          </a:p>
        </p:txBody>
      </p:sp>
      <p:sp>
        <p:nvSpPr>
          <p:cNvPr id="4" name="テキスト ボックス 3">
            <a:extLst>
              <a:ext uri="{FF2B5EF4-FFF2-40B4-BE49-F238E27FC236}">
                <a16:creationId xmlns:a16="http://schemas.microsoft.com/office/drawing/2014/main" id="{86D47E8A-82E5-4157-AF5D-BA0828E34973}"/>
              </a:ext>
            </a:extLst>
          </p:cNvPr>
          <p:cNvSpPr txBox="1"/>
          <p:nvPr/>
        </p:nvSpPr>
        <p:spPr>
          <a:xfrm>
            <a:off x="2543607" y="5236143"/>
            <a:ext cx="7104786" cy="830997"/>
          </a:xfrm>
          <a:prstGeom prst="rect">
            <a:avLst/>
          </a:prstGeom>
          <a:noFill/>
          <a:ln w="38100">
            <a:solidFill>
              <a:srgbClr val="FF0000"/>
            </a:solidFill>
          </a:ln>
        </p:spPr>
        <p:txBody>
          <a:bodyPr wrap="square" rtlCol="0">
            <a:spAutoFit/>
          </a:bodyPr>
          <a:lstStyle/>
          <a:p>
            <a:r>
              <a:rPr kumimoji="1" lang="ja-JP" altLang="en-US" sz="2400" dirty="0">
                <a:latin typeface="UD デジタル 教科書体 NK-R" panose="02020400000000000000" pitchFamily="18" charset="-128"/>
                <a:ea typeface="UD デジタル 教科書体 NK-R" panose="02020400000000000000" pitchFamily="18" charset="-128"/>
              </a:rPr>
              <a:t>合理的配慮の提供においても、</a:t>
            </a:r>
            <a:endParaRPr kumimoji="1" lang="en-US" altLang="ja-JP" sz="2400" dirty="0">
              <a:latin typeface="UD デジタル 教科書体 NK-R" panose="02020400000000000000" pitchFamily="18" charset="-128"/>
              <a:ea typeface="UD デジタル 教科書体 NK-R" panose="02020400000000000000" pitchFamily="18" charset="-128"/>
            </a:endParaRPr>
          </a:p>
          <a:p>
            <a:r>
              <a:rPr lang="ja-JP" altLang="en-US" sz="2400" dirty="0">
                <a:latin typeface="UD デジタル 教科書体 NK-R" panose="02020400000000000000" pitchFamily="18" charset="-128"/>
                <a:ea typeface="UD デジタル 教科書体 NK-R" panose="02020400000000000000" pitchFamily="18" charset="-128"/>
              </a:rPr>
              <a:t>障害者が意思の表明を行うことが前提となっている。</a:t>
            </a:r>
            <a:endParaRPr kumimoji="1" lang="ja-JP" altLang="en-US"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1206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54494-4392-4F61-8AE5-BBC33833DA42}"/>
              </a:ext>
            </a:extLst>
          </p:cNvPr>
          <p:cNvSpPr>
            <a:spLocks noGrp="1"/>
          </p:cNvSpPr>
          <p:nvPr>
            <p:ph type="ctrTitle"/>
          </p:nvPr>
        </p:nvSpPr>
        <p:spPr/>
        <p:txBody>
          <a:bodyPr/>
          <a:lstStyle/>
          <a:p>
            <a:r>
              <a:rPr kumimoji="1" lang="ja-JP" altLang="en-US" dirty="0"/>
              <a:t>まとめ</a:t>
            </a:r>
          </a:p>
        </p:txBody>
      </p:sp>
      <p:sp>
        <p:nvSpPr>
          <p:cNvPr id="3" name="字幕 2">
            <a:extLst>
              <a:ext uri="{FF2B5EF4-FFF2-40B4-BE49-F238E27FC236}">
                <a16:creationId xmlns:a16="http://schemas.microsoft.com/office/drawing/2014/main" id="{F107B5B0-2E99-48C4-A715-08033DC1125D}"/>
              </a:ext>
            </a:extLst>
          </p:cNvPr>
          <p:cNvSpPr>
            <a:spLocks noGrp="1"/>
          </p:cNvSpPr>
          <p:nvPr>
            <p:ph type="subTitle" idx="1"/>
          </p:nvPr>
        </p:nvSpPr>
        <p:spPr/>
        <p:txBody>
          <a:bodyPr/>
          <a:lstStyle/>
          <a:p>
            <a:pPr algn="ctr"/>
            <a:r>
              <a:rPr lang="ja-JP" altLang="en-US" dirty="0"/>
              <a:t>合理的配慮などの「支援」は、</a:t>
            </a:r>
            <a:endParaRPr lang="en-US" altLang="ja-JP" dirty="0"/>
          </a:p>
          <a:p>
            <a:pPr algn="ctr"/>
            <a:endParaRPr kumimoji="1" lang="en-US" altLang="ja-JP" dirty="0"/>
          </a:p>
          <a:p>
            <a:pPr algn="ctr"/>
            <a:r>
              <a:rPr lang="ja-JP" altLang="en-US" dirty="0"/>
              <a:t>支援者によって決定されたり、</a:t>
            </a:r>
            <a:endParaRPr lang="en-US" altLang="ja-JP" dirty="0"/>
          </a:p>
          <a:p>
            <a:pPr algn="ctr"/>
            <a:r>
              <a:rPr kumimoji="1" lang="ja-JP" altLang="en-US" dirty="0"/>
              <a:t>示された選択肢の中から選んだりするものではなく、</a:t>
            </a:r>
            <a:endParaRPr kumimoji="1" lang="en-US" altLang="ja-JP" dirty="0"/>
          </a:p>
          <a:p>
            <a:pPr algn="ctr"/>
            <a:endParaRPr lang="en-US" altLang="ja-JP" dirty="0"/>
          </a:p>
          <a:p>
            <a:pPr algn="ctr"/>
            <a:r>
              <a:rPr kumimoji="1" lang="ja-JP" altLang="en-US" u="sng" dirty="0">
                <a:solidFill>
                  <a:srgbClr val="FF0000"/>
                </a:solidFill>
              </a:rPr>
              <a:t>自分に適した「支援」の方法を考え、申請する制度</a:t>
            </a:r>
            <a:r>
              <a:rPr kumimoji="1" lang="ja-JP" altLang="en-US" dirty="0"/>
              <a:t>である。</a:t>
            </a:r>
            <a:endParaRPr kumimoji="1" lang="en-US" altLang="ja-JP" dirty="0"/>
          </a:p>
        </p:txBody>
      </p:sp>
      <p:pic>
        <p:nvPicPr>
          <p:cNvPr id="1026" name="Picture 2" descr="ガッツポーズのイラスト（会社員）">
            <a:extLst>
              <a:ext uri="{FF2B5EF4-FFF2-40B4-BE49-F238E27FC236}">
                <a16:creationId xmlns:a16="http://schemas.microsoft.com/office/drawing/2014/main" id="{B0FF559E-4F8B-42D9-9E30-EBF48EC3F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915" y="4292081"/>
            <a:ext cx="2348165" cy="2295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532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8607DA8DC66104293A043B8AD2EE2B4" ma:contentTypeVersion="8" ma:contentTypeDescription="新しいドキュメントを作成します。" ma:contentTypeScope="" ma:versionID="d5c008b788630b37a5786b8499a8e887">
  <xsd:schema xmlns:xsd="http://www.w3.org/2001/XMLSchema" xmlns:xs="http://www.w3.org/2001/XMLSchema" xmlns:p="http://schemas.microsoft.com/office/2006/metadata/properties" xmlns:ns2="329b4cf3-bef7-41bb-98f1-fb04074954c4" targetNamespace="http://schemas.microsoft.com/office/2006/metadata/properties" ma:root="true" ma:fieldsID="2edc23b31eaaddd4134de7defa388d82" ns2:_="">
    <xsd:import namespace="329b4cf3-bef7-41bb-98f1-fb04074954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b4cf3-bef7-41bb-98f1-fb0407495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707CB7-3418-4BF9-BB20-9EBCBD964F09}">
  <ds:schemaRefs>
    <ds:schemaRef ds:uri="http://schemas.microsoft.com/sharepoint/v3/contenttype/forms"/>
  </ds:schemaRefs>
</ds:datastoreItem>
</file>

<file path=customXml/itemProps2.xml><?xml version="1.0" encoding="utf-8"?>
<ds:datastoreItem xmlns:ds="http://schemas.openxmlformats.org/officeDocument/2006/customXml" ds:itemID="{2CCD8954-8837-471F-B067-30463600C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9b4cf3-bef7-41bb-98f1-fb04074954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51BE1D-985A-428B-8438-6532679DC9C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77</TotalTime>
  <Words>824</Words>
  <Application>Microsoft Macintosh PowerPoint</Application>
  <PresentationFormat>ワイド画面</PresentationFormat>
  <Paragraphs>96</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UD デジタル 教科書体 NK-R</vt:lpstr>
      <vt:lpstr>游ゴシック</vt:lpstr>
      <vt:lpstr>游ゴシック Light</vt:lpstr>
      <vt:lpstr>Arial</vt:lpstr>
      <vt:lpstr>Century</vt:lpstr>
      <vt:lpstr>Office テーマ</vt:lpstr>
      <vt:lpstr>「支援」を求めるための 情報整理</vt:lpstr>
      <vt:lpstr>大学で行われている様々な「支援」</vt:lpstr>
      <vt:lpstr>PowerPoint プレゼンテーション</vt:lpstr>
      <vt:lpstr>大学入試 センター試験　 受験上の配慮案内 （令和2年度）</vt:lpstr>
      <vt:lpstr>例えばAさんの場合…</vt:lpstr>
      <vt:lpstr>大学入試 共通テスト 受験上の配慮案内 （令和4年度）</vt:lpstr>
      <vt:lpstr>PowerPoint プレゼンテーション</vt:lpstr>
      <vt:lpstr>障害者差別解消法</vt:lpstr>
      <vt:lpstr>まとめ</vt:lpstr>
      <vt:lpstr>自分に適した「支援」の方法を考えるために、 必要となる情報は何かを整理してみよう。</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「支援」を求めるための 情報整理</dc:title>
  <dc:creator>Tsuchida yusuke</dc:creator>
  <cp:lastModifiedBy>辻田 望</cp:lastModifiedBy>
  <cp:revision>2</cp:revision>
  <dcterms:created xsi:type="dcterms:W3CDTF">2022-01-18T12:13:16Z</dcterms:created>
  <dcterms:modified xsi:type="dcterms:W3CDTF">2022-03-25T05:45:10Z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0x010100A8607DA8DC66104293A043B8AD2EE2B4</vt:lpwstr>
  </property>
</Properties>
</file>